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2" r:id="rId1"/>
  </p:sldMasterIdLst>
  <p:notesMasterIdLst>
    <p:notesMasterId r:id="rId49"/>
  </p:notesMasterIdLst>
  <p:sldIdLst>
    <p:sldId id="256" r:id="rId2"/>
    <p:sldId id="554" r:id="rId3"/>
    <p:sldId id="552" r:id="rId4"/>
    <p:sldId id="558" r:id="rId5"/>
    <p:sldId id="555" r:id="rId6"/>
    <p:sldId id="556" r:id="rId7"/>
    <p:sldId id="553" r:id="rId8"/>
    <p:sldId id="563" r:id="rId9"/>
    <p:sldId id="384" r:id="rId10"/>
    <p:sldId id="422" r:id="rId11"/>
    <p:sldId id="589" r:id="rId12"/>
    <p:sldId id="590" r:id="rId13"/>
    <p:sldId id="522" r:id="rId14"/>
    <p:sldId id="403" r:id="rId15"/>
    <p:sldId id="617" r:id="rId16"/>
    <p:sldId id="591" r:id="rId17"/>
    <p:sldId id="592" r:id="rId18"/>
    <p:sldId id="593" r:id="rId19"/>
    <p:sldId id="594" r:id="rId20"/>
    <p:sldId id="529" r:id="rId21"/>
    <p:sldId id="595" r:id="rId22"/>
    <p:sldId id="596" r:id="rId23"/>
    <p:sldId id="600" r:id="rId24"/>
    <p:sldId id="404" r:id="rId25"/>
    <p:sldId id="597" r:id="rId26"/>
    <p:sldId id="598" r:id="rId27"/>
    <p:sldId id="599" r:id="rId28"/>
    <p:sldId id="601" r:id="rId29"/>
    <p:sldId id="602" r:id="rId30"/>
    <p:sldId id="603" r:id="rId31"/>
    <p:sldId id="604" r:id="rId32"/>
    <p:sldId id="605" r:id="rId33"/>
    <p:sldId id="606" r:id="rId34"/>
    <p:sldId id="607" r:id="rId35"/>
    <p:sldId id="608" r:id="rId36"/>
    <p:sldId id="610" r:id="rId37"/>
    <p:sldId id="611" r:id="rId38"/>
    <p:sldId id="612" r:id="rId39"/>
    <p:sldId id="559" r:id="rId40"/>
    <p:sldId id="613" r:id="rId41"/>
    <p:sldId id="614" r:id="rId42"/>
    <p:sldId id="588" r:id="rId43"/>
    <p:sldId id="616" r:id="rId44"/>
    <p:sldId id="615" r:id="rId45"/>
    <p:sldId id="561" r:id="rId46"/>
    <p:sldId id="562" r:id="rId47"/>
    <p:sldId id="443" r:id="rId4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jing" initials="jg" lastIdx="1" clrIdx="0">
    <p:extLst>
      <p:ext uri="{19B8F6BF-5375-455C-9EA6-DF929625EA0E}">
        <p15:presenceInfo xmlns:p15="http://schemas.microsoft.com/office/powerpoint/2012/main" userId="S::guojing@ypi.edu.cn::3cf27de5-6694-4e43-bd99-ac7b83aeb7ed" providerId="AD"/>
      </p:ext>
    </p:extLst>
  </p:cmAuthor>
  <p:cmAuthor id="2" name="李莉莉" initials="李莉莉" lastIdx="2" clrIdx="1">
    <p:extLst>
      <p:ext uri="{19B8F6BF-5375-455C-9EA6-DF929625EA0E}">
        <p15:presenceInfo xmlns:p15="http://schemas.microsoft.com/office/powerpoint/2012/main" userId="李莉莉"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B91"/>
    <a:srgbClr val="0C388F"/>
    <a:srgbClr val="FFC000"/>
    <a:srgbClr val="34A8E7"/>
    <a:srgbClr val="073683"/>
    <a:srgbClr val="0E1734"/>
    <a:srgbClr val="FFDB4F"/>
    <a:srgbClr val="313D87"/>
    <a:srgbClr val="1352A8"/>
    <a:srgbClr val="264A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8" autoAdjust="0"/>
    <p:restoredTop sz="94660"/>
  </p:normalViewPr>
  <p:slideViewPr>
    <p:cSldViewPr snapToGrid="0">
      <p:cViewPr>
        <p:scale>
          <a:sx n="75" d="100"/>
          <a:sy n="75" d="100"/>
        </p:scale>
        <p:origin x="648" y="1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ng guo" userId="3cf27de5-6694-4e43-bd99-ac7b83aeb7ed" providerId="ADAL" clId="{1F355F7D-06CD-4193-BBC9-94523FBC345B}"/>
    <pc:docChg chg="custSel addSld delSld modSld modMainMaster">
      <pc:chgData name="jing guo" userId="3cf27de5-6694-4e43-bd99-ac7b83aeb7ed" providerId="ADAL" clId="{1F355F7D-06CD-4193-BBC9-94523FBC345B}" dt="2022-06-02T02:05:33.422" v="140" actId="14100"/>
      <pc:docMkLst>
        <pc:docMk/>
      </pc:docMkLst>
      <pc:sldChg chg="addSp delSp modSp">
        <pc:chgData name="jing guo" userId="3cf27de5-6694-4e43-bd99-ac7b83aeb7ed" providerId="ADAL" clId="{1F355F7D-06CD-4193-BBC9-94523FBC345B}" dt="2022-02-21T01:25:56.986" v="4" actId="1076"/>
        <pc:sldMkLst>
          <pc:docMk/>
          <pc:sldMk cId="0" sldId="396"/>
        </pc:sldMkLst>
        <pc:picChg chg="add mod">
          <ac:chgData name="jing guo" userId="3cf27de5-6694-4e43-bd99-ac7b83aeb7ed" providerId="ADAL" clId="{1F355F7D-06CD-4193-BBC9-94523FBC345B}" dt="2022-02-21T01:25:56.986" v="4" actId="1076"/>
          <ac:picMkLst>
            <pc:docMk/>
            <pc:sldMk cId="0" sldId="396"/>
            <ac:picMk id="5" creationId="{C5AFFF63-DAFF-4C1D-86B1-133D20565DED}"/>
          </ac:picMkLst>
        </pc:picChg>
        <pc:picChg chg="del">
          <ac:chgData name="jing guo" userId="3cf27de5-6694-4e43-bd99-ac7b83aeb7ed" providerId="ADAL" clId="{1F355F7D-06CD-4193-BBC9-94523FBC345B}" dt="2022-02-21T01:25:50.081" v="1" actId="478"/>
          <ac:picMkLst>
            <pc:docMk/>
            <pc:sldMk cId="0" sldId="396"/>
            <ac:picMk id="34820" creationId="{084D4DFD-167B-4199-A4DE-A5A27632B254}"/>
          </ac:picMkLst>
        </pc:picChg>
      </pc:sldChg>
      <pc:sldChg chg="addSp delSp modSp mod">
        <pc:chgData name="jing guo" userId="3cf27de5-6694-4e43-bd99-ac7b83aeb7ed" providerId="ADAL" clId="{1F355F7D-06CD-4193-BBC9-94523FBC345B}" dt="2022-02-21T01:28:11.410" v="34" actId="1076"/>
        <pc:sldMkLst>
          <pc:docMk/>
          <pc:sldMk cId="0" sldId="407"/>
        </pc:sldMkLst>
        <pc:spChg chg="del">
          <ac:chgData name="jing guo" userId="3cf27de5-6694-4e43-bd99-ac7b83aeb7ed" providerId="ADAL" clId="{1F355F7D-06CD-4193-BBC9-94523FBC345B}" dt="2022-02-21T01:27:07.406" v="17" actId="478"/>
          <ac:spMkLst>
            <pc:docMk/>
            <pc:sldMk cId="0" sldId="407"/>
            <ac:spMk id="2" creationId="{BFE16532-001F-4A93-B3EF-2FA74A8ABCFE}"/>
          </ac:spMkLst>
        </pc:spChg>
        <pc:spChg chg="add mod">
          <ac:chgData name="jing guo" userId="3cf27de5-6694-4e43-bd99-ac7b83aeb7ed" providerId="ADAL" clId="{1F355F7D-06CD-4193-BBC9-94523FBC345B}" dt="2022-02-21T01:28:11.410" v="34" actId="1076"/>
          <ac:spMkLst>
            <pc:docMk/>
            <pc:sldMk cId="0" sldId="407"/>
            <ac:spMk id="14" creationId="{43F473A7-E4F6-451E-B674-A951D2831A55}"/>
          </ac:spMkLst>
        </pc:spChg>
        <pc:spChg chg="mod">
          <ac:chgData name="jing guo" userId="3cf27de5-6694-4e43-bd99-ac7b83aeb7ed" providerId="ADAL" clId="{1F355F7D-06CD-4193-BBC9-94523FBC345B}" dt="2022-02-21T01:27:47.395" v="27" actId="404"/>
          <ac:spMkLst>
            <pc:docMk/>
            <pc:sldMk cId="0" sldId="407"/>
            <ac:spMk id="35843" creationId="{EF1864EE-10A7-4C94-826E-FDF8B58585DE}"/>
          </ac:spMkLst>
        </pc:spChg>
        <pc:picChg chg="add mod">
          <ac:chgData name="jing guo" userId="3cf27de5-6694-4e43-bd99-ac7b83aeb7ed" providerId="ADAL" clId="{1F355F7D-06CD-4193-BBC9-94523FBC345B}" dt="2022-02-21T01:27:34.622" v="21" actId="1076"/>
          <ac:picMkLst>
            <pc:docMk/>
            <pc:sldMk cId="0" sldId="407"/>
            <ac:picMk id="13" creationId="{3120DE8E-EBAA-43E6-88AC-0585198DC686}"/>
          </ac:picMkLst>
        </pc:picChg>
        <pc:picChg chg="del">
          <ac:chgData name="jing guo" userId="3cf27de5-6694-4e43-bd99-ac7b83aeb7ed" providerId="ADAL" clId="{1F355F7D-06CD-4193-BBC9-94523FBC345B}" dt="2022-02-21T01:26:49.765" v="12" actId="478"/>
          <ac:picMkLst>
            <pc:docMk/>
            <pc:sldMk cId="0" sldId="407"/>
            <ac:picMk id="35844" creationId="{4B35E4FD-EDCF-4ECA-9D13-486FF2A7566D}"/>
          </ac:picMkLst>
        </pc:picChg>
      </pc:sldChg>
      <pc:sldChg chg="del">
        <pc:chgData name="jing guo" userId="3cf27de5-6694-4e43-bd99-ac7b83aeb7ed" providerId="ADAL" clId="{1F355F7D-06CD-4193-BBC9-94523FBC345B}" dt="2022-02-21T01:28:33.963" v="40" actId="47"/>
        <pc:sldMkLst>
          <pc:docMk/>
          <pc:sldMk cId="0" sldId="409"/>
        </pc:sldMkLst>
      </pc:sldChg>
      <pc:sldChg chg="addSp delSp modSp mod">
        <pc:chgData name="jing guo" userId="3cf27de5-6694-4e43-bd99-ac7b83aeb7ed" providerId="ADAL" clId="{1F355F7D-06CD-4193-BBC9-94523FBC345B}" dt="2022-02-21T01:28:49.505" v="45" actId="404"/>
        <pc:sldMkLst>
          <pc:docMk/>
          <pc:sldMk cId="0" sldId="410"/>
        </pc:sldMkLst>
        <pc:spChg chg="del">
          <ac:chgData name="jing guo" userId="3cf27de5-6694-4e43-bd99-ac7b83aeb7ed" providerId="ADAL" clId="{1F355F7D-06CD-4193-BBC9-94523FBC345B}" dt="2022-02-21T01:28:27.803" v="38" actId="478"/>
          <ac:spMkLst>
            <pc:docMk/>
            <pc:sldMk cId="0" sldId="410"/>
            <ac:spMk id="8" creationId="{91E46CD4-C842-4887-92D9-27612ABD2BF6}"/>
          </ac:spMkLst>
        </pc:spChg>
        <pc:spChg chg="mod">
          <ac:chgData name="jing guo" userId="3cf27de5-6694-4e43-bd99-ac7b83aeb7ed" providerId="ADAL" clId="{1F355F7D-06CD-4193-BBC9-94523FBC345B}" dt="2022-02-21T01:28:49.505" v="45" actId="404"/>
          <ac:spMkLst>
            <pc:docMk/>
            <pc:sldMk cId="0" sldId="410"/>
            <ac:spMk id="37891" creationId="{BC850807-EC25-4560-B5F4-FD13283602C1}"/>
          </ac:spMkLst>
        </pc:spChg>
        <pc:picChg chg="add mod">
          <ac:chgData name="jing guo" userId="3cf27de5-6694-4e43-bd99-ac7b83aeb7ed" providerId="ADAL" clId="{1F355F7D-06CD-4193-BBC9-94523FBC345B}" dt="2022-02-21T01:28:29.455" v="39" actId="1076"/>
          <ac:picMkLst>
            <pc:docMk/>
            <pc:sldMk cId="0" sldId="410"/>
            <ac:picMk id="6" creationId="{7F8F17E5-3F8C-4796-BD5C-F8D390389386}"/>
          </ac:picMkLst>
        </pc:picChg>
        <pc:picChg chg="del">
          <ac:chgData name="jing guo" userId="3cf27de5-6694-4e43-bd99-ac7b83aeb7ed" providerId="ADAL" clId="{1F355F7D-06CD-4193-BBC9-94523FBC345B}" dt="2022-02-21T01:28:23.628" v="36" actId="478"/>
          <ac:picMkLst>
            <pc:docMk/>
            <pc:sldMk cId="0" sldId="410"/>
            <ac:picMk id="37892" creationId="{22A7EB52-0D68-44F3-98D6-1FC57B23378F}"/>
          </ac:picMkLst>
        </pc:picChg>
      </pc:sldChg>
      <pc:sldChg chg="addSp delSp modSp mod">
        <pc:chgData name="jing guo" userId="3cf27de5-6694-4e43-bd99-ac7b83aeb7ed" providerId="ADAL" clId="{1F355F7D-06CD-4193-BBC9-94523FBC345B}" dt="2022-02-21T01:29:28.522" v="50"/>
        <pc:sldMkLst>
          <pc:docMk/>
          <pc:sldMk cId="0" sldId="411"/>
        </pc:sldMkLst>
        <pc:spChg chg="mod">
          <ac:chgData name="jing guo" userId="3cf27de5-6694-4e43-bd99-ac7b83aeb7ed" providerId="ADAL" clId="{1F355F7D-06CD-4193-BBC9-94523FBC345B}" dt="2022-02-21T01:29:28.522" v="50"/>
          <ac:spMkLst>
            <pc:docMk/>
            <pc:sldMk cId="0" sldId="411"/>
            <ac:spMk id="38915" creationId="{62F560A1-F7B0-45C2-8CAF-A07618E94CA6}"/>
          </ac:spMkLst>
        </pc:spChg>
        <pc:picChg chg="add mod">
          <ac:chgData name="jing guo" userId="3cf27de5-6694-4e43-bd99-ac7b83aeb7ed" providerId="ADAL" clId="{1F355F7D-06CD-4193-BBC9-94523FBC345B}" dt="2022-02-21T01:29:19.829" v="49"/>
          <ac:picMkLst>
            <pc:docMk/>
            <pc:sldMk cId="0" sldId="411"/>
            <ac:picMk id="5" creationId="{6B69C1C5-7449-43ED-AF50-2477CC6F7F65}"/>
          </ac:picMkLst>
        </pc:picChg>
        <pc:picChg chg="del">
          <ac:chgData name="jing guo" userId="3cf27de5-6694-4e43-bd99-ac7b83aeb7ed" providerId="ADAL" clId="{1F355F7D-06CD-4193-BBC9-94523FBC345B}" dt="2022-02-21T01:29:19.106" v="48" actId="478"/>
          <ac:picMkLst>
            <pc:docMk/>
            <pc:sldMk cId="0" sldId="411"/>
            <ac:picMk id="38916" creationId="{CAD2E8E6-D6A6-40E6-B284-3A180B49A2D1}"/>
          </ac:picMkLst>
        </pc:picChg>
      </pc:sldChg>
      <pc:sldChg chg="del">
        <pc:chgData name="jing guo" userId="3cf27de5-6694-4e43-bd99-ac7b83aeb7ed" providerId="ADAL" clId="{1F355F7D-06CD-4193-BBC9-94523FBC345B}" dt="2022-02-21T01:29:41.753" v="51" actId="47"/>
        <pc:sldMkLst>
          <pc:docMk/>
          <pc:sldMk cId="0" sldId="413"/>
        </pc:sldMkLst>
      </pc:sldChg>
      <pc:sldChg chg="del">
        <pc:chgData name="jing guo" userId="3cf27de5-6694-4e43-bd99-ac7b83aeb7ed" providerId="ADAL" clId="{1F355F7D-06CD-4193-BBC9-94523FBC345B}" dt="2022-02-21T01:29:44.796" v="52" actId="47"/>
        <pc:sldMkLst>
          <pc:docMk/>
          <pc:sldMk cId="0" sldId="414"/>
        </pc:sldMkLst>
      </pc:sldChg>
      <pc:sldChg chg="del">
        <pc:chgData name="jing guo" userId="3cf27de5-6694-4e43-bd99-ac7b83aeb7ed" providerId="ADAL" clId="{1F355F7D-06CD-4193-BBC9-94523FBC345B}" dt="2022-02-21T01:29:48.133" v="53" actId="47"/>
        <pc:sldMkLst>
          <pc:docMk/>
          <pc:sldMk cId="0" sldId="415"/>
        </pc:sldMkLst>
      </pc:sldChg>
      <pc:sldChg chg="del">
        <pc:chgData name="jing guo" userId="3cf27de5-6694-4e43-bd99-ac7b83aeb7ed" providerId="ADAL" clId="{1F355F7D-06CD-4193-BBC9-94523FBC345B}" dt="2022-02-21T01:36:12.723" v="120" actId="47"/>
        <pc:sldMkLst>
          <pc:docMk/>
          <pc:sldMk cId="0" sldId="421"/>
        </pc:sldMkLst>
      </pc:sldChg>
      <pc:sldChg chg="del">
        <pc:chgData name="jing guo" userId="3cf27de5-6694-4e43-bd99-ac7b83aeb7ed" providerId="ADAL" clId="{1F355F7D-06CD-4193-BBC9-94523FBC345B}" dt="2022-02-21T01:36:12.723" v="120" actId="47"/>
        <pc:sldMkLst>
          <pc:docMk/>
          <pc:sldMk cId="0" sldId="426"/>
        </pc:sldMkLst>
      </pc:sldChg>
      <pc:sldChg chg="del">
        <pc:chgData name="jing guo" userId="3cf27de5-6694-4e43-bd99-ac7b83aeb7ed" providerId="ADAL" clId="{1F355F7D-06CD-4193-BBC9-94523FBC345B}" dt="2022-02-21T01:36:12.723" v="120" actId="47"/>
        <pc:sldMkLst>
          <pc:docMk/>
          <pc:sldMk cId="0" sldId="427"/>
        </pc:sldMkLst>
      </pc:sldChg>
      <pc:sldChg chg="del">
        <pc:chgData name="jing guo" userId="3cf27de5-6694-4e43-bd99-ac7b83aeb7ed" providerId="ADAL" clId="{1F355F7D-06CD-4193-BBC9-94523FBC345B}" dt="2022-02-21T01:36:12.723" v="120" actId="47"/>
        <pc:sldMkLst>
          <pc:docMk/>
          <pc:sldMk cId="0" sldId="428"/>
        </pc:sldMkLst>
      </pc:sldChg>
      <pc:sldChg chg="del">
        <pc:chgData name="jing guo" userId="3cf27de5-6694-4e43-bd99-ac7b83aeb7ed" providerId="ADAL" clId="{1F355F7D-06CD-4193-BBC9-94523FBC345B}" dt="2022-02-21T01:36:12.723" v="120" actId="47"/>
        <pc:sldMkLst>
          <pc:docMk/>
          <pc:sldMk cId="0" sldId="429"/>
        </pc:sldMkLst>
      </pc:sldChg>
      <pc:sldChg chg="addSp delSp modSp add mod modClrScheme chgLayout">
        <pc:chgData name="jing guo" userId="3cf27de5-6694-4e43-bd99-ac7b83aeb7ed" providerId="ADAL" clId="{1F355F7D-06CD-4193-BBC9-94523FBC345B}" dt="2022-02-21T01:36:51.207" v="125" actId="14861"/>
        <pc:sldMkLst>
          <pc:docMk/>
          <pc:sldMk cId="3942261089" sldId="445"/>
        </pc:sldMkLst>
        <pc:spChg chg="add mod">
          <ac:chgData name="jing guo" userId="3cf27de5-6694-4e43-bd99-ac7b83aeb7ed" providerId="ADAL" clId="{1F355F7D-06CD-4193-BBC9-94523FBC345B}" dt="2022-02-21T01:35:48.241" v="111"/>
          <ac:spMkLst>
            <pc:docMk/>
            <pc:sldMk cId="3942261089" sldId="445"/>
            <ac:spMk id="5" creationId="{87E11A1F-278D-40BB-9474-B9B4414D689A}"/>
          </ac:spMkLst>
        </pc:spChg>
        <pc:spChg chg="del">
          <ac:chgData name="jing guo" userId="3cf27de5-6694-4e43-bd99-ac7b83aeb7ed" providerId="ADAL" clId="{1F355F7D-06CD-4193-BBC9-94523FBC345B}" dt="2022-02-21T01:35:47.910" v="110" actId="478"/>
          <ac:spMkLst>
            <pc:docMk/>
            <pc:sldMk cId="3942261089" sldId="445"/>
            <ac:spMk id="6" creationId="{00000000-0000-0000-0000-000000000000}"/>
          </ac:spMkLst>
        </pc:spChg>
        <pc:spChg chg="mod">
          <ac:chgData name="jing guo" userId="3cf27de5-6694-4e43-bd99-ac7b83aeb7ed" providerId="ADAL" clId="{1F355F7D-06CD-4193-BBC9-94523FBC345B}" dt="2022-02-21T01:36:51.207" v="125" actId="14861"/>
          <ac:spMkLst>
            <pc:docMk/>
            <pc:sldMk cId="3942261089" sldId="445"/>
            <ac:spMk id="12" creationId="{00000000-0000-0000-0000-000000000000}"/>
          </ac:spMkLst>
        </pc:spChg>
      </pc:sldChg>
      <pc:sldChg chg="addSp delSp modSp add mod modClrScheme chgLayout">
        <pc:chgData name="jing guo" userId="3cf27de5-6694-4e43-bd99-ac7b83aeb7ed" providerId="ADAL" clId="{1F355F7D-06CD-4193-BBC9-94523FBC345B}" dt="2022-02-21T01:37:02.893" v="127" actId="14861"/>
        <pc:sldMkLst>
          <pc:docMk/>
          <pc:sldMk cId="1077032614" sldId="446"/>
        </pc:sldMkLst>
        <pc:spChg chg="add mod">
          <ac:chgData name="jing guo" userId="3cf27de5-6694-4e43-bd99-ac7b83aeb7ed" providerId="ADAL" clId="{1F355F7D-06CD-4193-BBC9-94523FBC345B}" dt="2022-02-21T01:35:52.129" v="115"/>
          <ac:spMkLst>
            <pc:docMk/>
            <pc:sldMk cId="1077032614" sldId="446"/>
            <ac:spMk id="5" creationId="{F7D66FEB-7FA9-4B00-826E-CF58E9D0D867}"/>
          </ac:spMkLst>
        </pc:spChg>
        <pc:spChg chg="del">
          <ac:chgData name="jing guo" userId="3cf27de5-6694-4e43-bd99-ac7b83aeb7ed" providerId="ADAL" clId="{1F355F7D-06CD-4193-BBC9-94523FBC345B}" dt="2022-02-21T01:35:51.762" v="114" actId="478"/>
          <ac:spMkLst>
            <pc:docMk/>
            <pc:sldMk cId="1077032614" sldId="446"/>
            <ac:spMk id="6" creationId="{00000000-0000-0000-0000-000000000000}"/>
          </ac:spMkLst>
        </pc:spChg>
        <pc:spChg chg="mod">
          <ac:chgData name="jing guo" userId="3cf27de5-6694-4e43-bd99-ac7b83aeb7ed" providerId="ADAL" clId="{1F355F7D-06CD-4193-BBC9-94523FBC345B}" dt="2022-02-21T01:37:02.893" v="127" actId="14861"/>
          <ac:spMkLst>
            <pc:docMk/>
            <pc:sldMk cId="1077032614" sldId="446"/>
            <ac:spMk id="17" creationId="{00000000-0000-0000-0000-000000000000}"/>
          </ac:spMkLst>
        </pc:spChg>
      </pc:sldChg>
      <pc:sldChg chg="addSp delSp modSp add mod modClrScheme chgLayout">
        <pc:chgData name="jing guo" userId="3cf27de5-6694-4e43-bd99-ac7b83aeb7ed" providerId="ADAL" clId="{1F355F7D-06CD-4193-BBC9-94523FBC345B}" dt="2022-02-21T01:36:23.284" v="121" actId="14861"/>
        <pc:sldMkLst>
          <pc:docMk/>
          <pc:sldMk cId="1354075558" sldId="447"/>
        </pc:sldMkLst>
        <pc:spChg chg="del">
          <ac:chgData name="jing guo" userId="3cf27de5-6694-4e43-bd99-ac7b83aeb7ed" providerId="ADAL" clId="{1F355F7D-06CD-4193-BBC9-94523FBC345B}" dt="2022-02-21T01:35:58.241" v="118" actId="478"/>
          <ac:spMkLst>
            <pc:docMk/>
            <pc:sldMk cId="1354075558" sldId="447"/>
            <ac:spMk id="7" creationId="{00000000-0000-0000-0000-000000000000}"/>
          </ac:spMkLst>
        </pc:spChg>
        <pc:spChg chg="add mod">
          <ac:chgData name="jing guo" userId="3cf27de5-6694-4e43-bd99-ac7b83aeb7ed" providerId="ADAL" clId="{1F355F7D-06CD-4193-BBC9-94523FBC345B}" dt="2022-02-21T01:35:58.710" v="119"/>
          <ac:spMkLst>
            <pc:docMk/>
            <pc:sldMk cId="1354075558" sldId="447"/>
            <ac:spMk id="8" creationId="{98D4268D-E5F3-46EA-B0BE-C283A0713AC8}"/>
          </ac:spMkLst>
        </pc:spChg>
        <pc:spChg chg="mod">
          <ac:chgData name="jing guo" userId="3cf27de5-6694-4e43-bd99-ac7b83aeb7ed" providerId="ADAL" clId="{1F355F7D-06CD-4193-BBC9-94523FBC345B}" dt="2022-02-21T01:36:23.284" v="121" actId="14861"/>
          <ac:spMkLst>
            <pc:docMk/>
            <pc:sldMk cId="1354075558" sldId="447"/>
            <ac:spMk id="21" creationId="{00000000-0000-0000-0000-000000000000}"/>
          </ac:spMkLst>
        </pc:spChg>
      </pc:sldChg>
      <pc:sldChg chg="addSp delSp modSp add mod modClrScheme chgLayout">
        <pc:chgData name="jing guo" userId="3cf27de5-6694-4e43-bd99-ac7b83aeb7ed" providerId="ADAL" clId="{1F355F7D-06CD-4193-BBC9-94523FBC345B}" dt="2022-02-21T01:35:54.773" v="117"/>
        <pc:sldMkLst>
          <pc:docMk/>
          <pc:sldMk cId="1543805155" sldId="448"/>
        </pc:sldMkLst>
        <pc:spChg chg="del">
          <ac:chgData name="jing guo" userId="3cf27de5-6694-4e43-bd99-ac7b83aeb7ed" providerId="ADAL" clId="{1F355F7D-06CD-4193-BBC9-94523FBC345B}" dt="2022-02-21T01:35:54.361" v="116" actId="478"/>
          <ac:spMkLst>
            <pc:docMk/>
            <pc:sldMk cId="1543805155" sldId="448"/>
            <ac:spMk id="5" creationId="{00000000-0000-0000-0000-000000000000}"/>
          </ac:spMkLst>
        </pc:spChg>
        <pc:spChg chg="add mod">
          <ac:chgData name="jing guo" userId="3cf27de5-6694-4e43-bd99-ac7b83aeb7ed" providerId="ADAL" clId="{1F355F7D-06CD-4193-BBC9-94523FBC345B}" dt="2022-02-21T01:35:54.773" v="117"/>
          <ac:spMkLst>
            <pc:docMk/>
            <pc:sldMk cId="1543805155" sldId="448"/>
            <ac:spMk id="6" creationId="{A0334357-3E2A-44E0-A226-FE61EC09C203}"/>
          </ac:spMkLst>
        </pc:spChg>
      </pc:sldChg>
      <pc:sldChg chg="addSp delSp modSp add mod modTransition modClrScheme chgLayout">
        <pc:chgData name="jing guo" userId="3cf27de5-6694-4e43-bd99-ac7b83aeb7ed" providerId="ADAL" clId="{1F355F7D-06CD-4193-BBC9-94523FBC345B}" dt="2022-02-21T01:34:53.270" v="78"/>
        <pc:sldMkLst>
          <pc:docMk/>
          <pc:sldMk cId="3336248078" sldId="525"/>
        </pc:sldMkLst>
        <pc:spChg chg="del">
          <ac:chgData name="jing guo" userId="3cf27de5-6694-4e43-bd99-ac7b83aeb7ed" providerId="ADAL" clId="{1F355F7D-06CD-4193-BBC9-94523FBC345B}" dt="2022-02-21T01:34:52.514" v="77" actId="478"/>
          <ac:spMkLst>
            <pc:docMk/>
            <pc:sldMk cId="3336248078" sldId="525"/>
            <ac:spMk id="10" creationId="{00000000-0000-0000-0000-000000000000}"/>
          </ac:spMkLst>
        </pc:spChg>
        <pc:spChg chg="add mod">
          <ac:chgData name="jing guo" userId="3cf27de5-6694-4e43-bd99-ac7b83aeb7ed" providerId="ADAL" clId="{1F355F7D-06CD-4193-BBC9-94523FBC345B}" dt="2022-02-21T01:34:53.270" v="78"/>
          <ac:spMkLst>
            <pc:docMk/>
            <pc:sldMk cId="3336248078" sldId="525"/>
            <ac:spMk id="11" creationId="{090A9C28-2464-47EE-8CF6-8210E9E91CAE}"/>
          </ac:spMkLst>
        </pc:spChg>
      </pc:sldChg>
      <pc:sldChg chg="modSp mod">
        <pc:chgData name="jing guo" userId="3cf27de5-6694-4e43-bd99-ac7b83aeb7ed" providerId="ADAL" clId="{1F355F7D-06CD-4193-BBC9-94523FBC345B}" dt="2022-02-21T01:32:25.440" v="70" actId="14861"/>
        <pc:sldMkLst>
          <pc:docMk/>
          <pc:sldMk cId="720560521" sldId="531"/>
        </pc:sldMkLst>
        <pc:spChg chg="mod">
          <ac:chgData name="jing guo" userId="3cf27de5-6694-4e43-bd99-ac7b83aeb7ed" providerId="ADAL" clId="{1F355F7D-06CD-4193-BBC9-94523FBC345B}" dt="2022-02-21T01:32:25.440" v="70" actId="14861"/>
          <ac:spMkLst>
            <pc:docMk/>
            <pc:sldMk cId="720560521" sldId="531"/>
            <ac:spMk id="23" creationId="{00000000-0000-0000-0000-000000000000}"/>
          </ac:spMkLst>
        </pc:spChg>
      </pc:sldChg>
      <pc:sldChg chg="addSp modSp new mod">
        <pc:chgData name="jing guo" userId="3cf27de5-6694-4e43-bd99-ac7b83aeb7ed" providerId="ADAL" clId="{1F355F7D-06CD-4193-BBC9-94523FBC345B}" dt="2022-02-21T01:31:54.743" v="68" actId="14861"/>
        <pc:sldMkLst>
          <pc:docMk/>
          <pc:sldMk cId="2238595343" sldId="538"/>
        </pc:sldMkLst>
        <pc:spChg chg="add mod">
          <ac:chgData name="jing guo" userId="3cf27de5-6694-4e43-bd99-ac7b83aeb7ed" providerId="ADAL" clId="{1F355F7D-06CD-4193-BBC9-94523FBC345B}" dt="2022-02-21T01:31:54.743" v="68" actId="14861"/>
          <ac:spMkLst>
            <pc:docMk/>
            <pc:sldMk cId="2238595343" sldId="538"/>
            <ac:spMk id="2" creationId="{7919ECE9-80AD-49DB-8821-73C778D31AB1}"/>
          </ac:spMkLst>
        </pc:spChg>
        <pc:spChg chg="add mod">
          <ac:chgData name="jing guo" userId="3cf27de5-6694-4e43-bd99-ac7b83aeb7ed" providerId="ADAL" clId="{1F355F7D-06CD-4193-BBC9-94523FBC345B}" dt="2022-02-21T01:26:15.616" v="7"/>
          <ac:spMkLst>
            <pc:docMk/>
            <pc:sldMk cId="2238595343" sldId="538"/>
            <ac:spMk id="4" creationId="{1BF3E3F9-8BF9-444D-85B9-A7B2BCD703CB}"/>
          </ac:spMkLst>
        </pc:spChg>
        <pc:picChg chg="add mod">
          <ac:chgData name="jing guo" userId="3cf27de5-6694-4e43-bd99-ac7b83aeb7ed" providerId="ADAL" clId="{1F355F7D-06CD-4193-BBC9-94523FBC345B}" dt="2022-02-21T01:26:11.576" v="6"/>
          <ac:picMkLst>
            <pc:docMk/>
            <pc:sldMk cId="2238595343" sldId="538"/>
            <ac:picMk id="3" creationId="{C0CAD94E-6A9D-4CF5-BB81-6C8F11EC5B65}"/>
          </ac:picMkLst>
        </pc:picChg>
      </pc:sldChg>
      <pc:sldChg chg="addSp modSp new mod">
        <pc:chgData name="jing guo" userId="3cf27de5-6694-4e43-bd99-ac7b83aeb7ed" providerId="ADAL" clId="{1F355F7D-06CD-4193-BBC9-94523FBC345B}" dt="2022-02-21T01:31:44.504" v="67" actId="14861"/>
        <pc:sldMkLst>
          <pc:docMk/>
          <pc:sldMk cId="767497156" sldId="539"/>
        </pc:sldMkLst>
        <pc:spChg chg="add mod">
          <ac:chgData name="jing guo" userId="3cf27de5-6694-4e43-bd99-ac7b83aeb7ed" providerId="ADAL" clId="{1F355F7D-06CD-4193-BBC9-94523FBC345B}" dt="2022-02-21T01:30:32.983" v="60" actId="1076"/>
          <ac:spMkLst>
            <pc:docMk/>
            <pc:sldMk cId="767497156" sldId="539"/>
            <ac:spMk id="3" creationId="{764C29CD-7FF7-4641-96FB-C68F779E5609}"/>
          </ac:spMkLst>
        </pc:spChg>
        <pc:spChg chg="add mod">
          <ac:chgData name="jing guo" userId="3cf27de5-6694-4e43-bd99-ac7b83aeb7ed" providerId="ADAL" clId="{1F355F7D-06CD-4193-BBC9-94523FBC345B}" dt="2022-02-21T01:31:44.504" v="67" actId="14861"/>
          <ac:spMkLst>
            <pc:docMk/>
            <pc:sldMk cId="767497156" sldId="539"/>
            <ac:spMk id="4" creationId="{3BE44263-4E3E-4C0B-A9DA-263F7DC47414}"/>
          </ac:spMkLst>
        </pc:spChg>
        <pc:spChg chg="mod">
          <ac:chgData name="jing guo" userId="3cf27de5-6694-4e43-bd99-ac7b83aeb7ed" providerId="ADAL" clId="{1F355F7D-06CD-4193-BBC9-94523FBC345B}" dt="2022-02-21T01:31:07.215" v="64"/>
          <ac:spMkLst>
            <pc:docMk/>
            <pc:sldMk cId="767497156" sldId="539"/>
            <ac:spMk id="6" creationId="{646E6124-3356-4EBC-83B0-42C5167E8596}"/>
          </ac:spMkLst>
        </pc:spChg>
        <pc:spChg chg="mod">
          <ac:chgData name="jing guo" userId="3cf27de5-6694-4e43-bd99-ac7b83aeb7ed" providerId="ADAL" clId="{1F355F7D-06CD-4193-BBC9-94523FBC345B}" dt="2022-02-21T01:31:07.215" v="64"/>
          <ac:spMkLst>
            <pc:docMk/>
            <pc:sldMk cId="767497156" sldId="539"/>
            <ac:spMk id="7" creationId="{5B2A0195-1E82-4244-8D12-8FAAD23A8671}"/>
          </ac:spMkLst>
        </pc:spChg>
        <pc:spChg chg="add mod">
          <ac:chgData name="jing guo" userId="3cf27de5-6694-4e43-bd99-ac7b83aeb7ed" providerId="ADAL" clId="{1F355F7D-06CD-4193-BBC9-94523FBC345B}" dt="2022-02-21T01:31:07.215" v="64"/>
          <ac:spMkLst>
            <pc:docMk/>
            <pc:sldMk cId="767497156" sldId="539"/>
            <ac:spMk id="8" creationId="{7E0BEA20-CC7B-4FB9-8E3A-E1B40078E13C}"/>
          </ac:spMkLst>
        </pc:spChg>
        <pc:spChg chg="add mod">
          <ac:chgData name="jing guo" userId="3cf27de5-6694-4e43-bd99-ac7b83aeb7ed" providerId="ADAL" clId="{1F355F7D-06CD-4193-BBC9-94523FBC345B}" dt="2022-02-21T01:31:07.215" v="64"/>
          <ac:spMkLst>
            <pc:docMk/>
            <pc:sldMk cId="767497156" sldId="539"/>
            <ac:spMk id="9" creationId="{B0F2240A-A735-46EC-908C-BF671CC14E04}"/>
          </ac:spMkLst>
        </pc:spChg>
        <pc:grpChg chg="add mod">
          <ac:chgData name="jing guo" userId="3cf27de5-6694-4e43-bd99-ac7b83aeb7ed" providerId="ADAL" clId="{1F355F7D-06CD-4193-BBC9-94523FBC345B}" dt="2022-02-21T01:31:07.215" v="64"/>
          <ac:grpSpMkLst>
            <pc:docMk/>
            <pc:sldMk cId="767497156" sldId="539"/>
            <ac:grpSpMk id="5" creationId="{5ABC4519-691C-4318-BEEE-D0967EB7C981}"/>
          </ac:grpSpMkLst>
        </pc:grpChg>
      </pc:sldChg>
      <pc:sldChg chg="addSp delSp modSp new mod">
        <pc:chgData name="jing guo" userId="3cf27de5-6694-4e43-bd99-ac7b83aeb7ed" providerId="ADAL" clId="{1F355F7D-06CD-4193-BBC9-94523FBC345B}" dt="2022-02-21T01:58:10.275" v="139" actId="1076"/>
        <pc:sldMkLst>
          <pc:docMk/>
          <pc:sldMk cId="2116096019" sldId="540"/>
        </pc:sldMkLst>
        <pc:spChg chg="add mod">
          <ac:chgData name="jing guo" userId="3cf27de5-6694-4e43-bd99-ac7b83aeb7ed" providerId="ADAL" clId="{1F355F7D-06CD-4193-BBC9-94523FBC345B}" dt="2022-02-21T01:30:34.857" v="61"/>
          <ac:spMkLst>
            <pc:docMk/>
            <pc:sldMk cId="2116096019" sldId="540"/>
            <ac:spMk id="2" creationId="{BAC20327-300D-47B4-8E96-9AE09A8DFF4F}"/>
          </ac:spMkLst>
        </pc:spChg>
        <pc:spChg chg="add mod">
          <ac:chgData name="jing guo" userId="3cf27de5-6694-4e43-bd99-ac7b83aeb7ed" providerId="ADAL" clId="{1F355F7D-06CD-4193-BBC9-94523FBC345B}" dt="2022-02-21T01:58:07.185" v="138" actId="1076"/>
          <ac:spMkLst>
            <pc:docMk/>
            <pc:sldMk cId="2116096019" sldId="540"/>
            <ac:spMk id="3" creationId="{7A80D2F9-ADB0-4C78-A1D4-1ADC80F215FC}"/>
          </ac:spMkLst>
        </pc:spChg>
        <pc:spChg chg="mod">
          <ac:chgData name="jing guo" userId="3cf27de5-6694-4e43-bd99-ac7b83aeb7ed" providerId="ADAL" clId="{1F355F7D-06CD-4193-BBC9-94523FBC345B}" dt="2022-02-21T01:30:41.980" v="62"/>
          <ac:spMkLst>
            <pc:docMk/>
            <pc:sldMk cId="2116096019" sldId="540"/>
            <ac:spMk id="5" creationId="{B422EF21-A073-4946-835A-5FA63F509266}"/>
          </ac:spMkLst>
        </pc:spChg>
        <pc:spChg chg="mod">
          <ac:chgData name="jing guo" userId="3cf27de5-6694-4e43-bd99-ac7b83aeb7ed" providerId="ADAL" clId="{1F355F7D-06CD-4193-BBC9-94523FBC345B}" dt="2022-02-21T01:30:41.980" v="62"/>
          <ac:spMkLst>
            <pc:docMk/>
            <pc:sldMk cId="2116096019" sldId="540"/>
            <ac:spMk id="6" creationId="{B1626AB2-0918-4CCB-AA7E-B81CC1888F73}"/>
          </ac:spMkLst>
        </pc:spChg>
        <pc:spChg chg="add del mod">
          <ac:chgData name="jing guo" userId="3cf27de5-6694-4e43-bd99-ac7b83aeb7ed" providerId="ADAL" clId="{1F355F7D-06CD-4193-BBC9-94523FBC345B}" dt="2022-02-21T01:57:48.299" v="131" actId="478"/>
          <ac:spMkLst>
            <pc:docMk/>
            <pc:sldMk cId="2116096019" sldId="540"/>
            <ac:spMk id="7" creationId="{A666582F-3B06-41CC-ACB0-A2E6F9DB1943}"/>
          </ac:spMkLst>
        </pc:spChg>
        <pc:spChg chg="add del mod">
          <ac:chgData name="jing guo" userId="3cf27de5-6694-4e43-bd99-ac7b83aeb7ed" providerId="ADAL" clId="{1F355F7D-06CD-4193-BBC9-94523FBC345B}" dt="2022-02-21T01:57:49.471" v="132" actId="478"/>
          <ac:spMkLst>
            <pc:docMk/>
            <pc:sldMk cId="2116096019" sldId="540"/>
            <ac:spMk id="8" creationId="{C462464E-D0C1-4EBD-A6FB-D85F1D26944F}"/>
          </ac:spMkLst>
        </pc:spChg>
        <pc:spChg chg="mod">
          <ac:chgData name="jing guo" userId="3cf27de5-6694-4e43-bd99-ac7b83aeb7ed" providerId="ADAL" clId="{1F355F7D-06CD-4193-BBC9-94523FBC345B}" dt="2022-02-21T01:57:33.692" v="129"/>
          <ac:spMkLst>
            <pc:docMk/>
            <pc:sldMk cId="2116096019" sldId="540"/>
            <ac:spMk id="10" creationId="{C1BAB0F1-14A7-494B-9F8B-D317BDA75890}"/>
          </ac:spMkLst>
        </pc:spChg>
        <pc:spChg chg="mod">
          <ac:chgData name="jing guo" userId="3cf27de5-6694-4e43-bd99-ac7b83aeb7ed" providerId="ADAL" clId="{1F355F7D-06CD-4193-BBC9-94523FBC345B}" dt="2022-02-21T01:57:33.692" v="129"/>
          <ac:spMkLst>
            <pc:docMk/>
            <pc:sldMk cId="2116096019" sldId="540"/>
            <ac:spMk id="11" creationId="{403F3AA2-B61C-4350-8F66-5A056095F938}"/>
          </ac:spMkLst>
        </pc:spChg>
        <pc:grpChg chg="add del mod">
          <ac:chgData name="jing guo" userId="3cf27de5-6694-4e43-bd99-ac7b83aeb7ed" providerId="ADAL" clId="{1F355F7D-06CD-4193-BBC9-94523FBC345B}" dt="2022-02-21T01:57:33.118" v="128" actId="478"/>
          <ac:grpSpMkLst>
            <pc:docMk/>
            <pc:sldMk cId="2116096019" sldId="540"/>
            <ac:grpSpMk id="4" creationId="{270DE21F-3CCA-4962-892A-F31A701B38A3}"/>
          </ac:grpSpMkLst>
        </pc:grpChg>
        <pc:grpChg chg="add mod">
          <ac:chgData name="jing guo" userId="3cf27de5-6694-4e43-bd99-ac7b83aeb7ed" providerId="ADAL" clId="{1F355F7D-06CD-4193-BBC9-94523FBC345B}" dt="2022-02-21T01:58:07.185" v="138" actId="1076"/>
          <ac:grpSpMkLst>
            <pc:docMk/>
            <pc:sldMk cId="2116096019" sldId="540"/>
            <ac:grpSpMk id="9" creationId="{155986CD-D1D2-4D21-852D-01B2926B5A12}"/>
          </ac:grpSpMkLst>
        </pc:grpChg>
        <pc:picChg chg="add mod">
          <ac:chgData name="jing guo" userId="3cf27de5-6694-4e43-bd99-ac7b83aeb7ed" providerId="ADAL" clId="{1F355F7D-06CD-4193-BBC9-94523FBC345B}" dt="2022-02-21T01:58:10.275" v="139" actId="1076"/>
          <ac:picMkLst>
            <pc:docMk/>
            <pc:sldMk cId="2116096019" sldId="540"/>
            <ac:picMk id="12" creationId="{7D2C40B1-C1E5-4678-9A8D-E833CFBEF596}"/>
          </ac:picMkLst>
        </pc:picChg>
      </pc:sldChg>
      <pc:sldChg chg="addSp modSp add mod">
        <pc:chgData name="jing guo" userId="3cf27de5-6694-4e43-bd99-ac7b83aeb7ed" providerId="ADAL" clId="{1F355F7D-06CD-4193-BBC9-94523FBC345B}" dt="2022-02-21T01:31:33.835" v="66" actId="14861"/>
        <pc:sldMkLst>
          <pc:docMk/>
          <pc:sldMk cId="824862670" sldId="541"/>
        </pc:sldMkLst>
        <pc:spChg chg="add mod">
          <ac:chgData name="jing guo" userId="3cf27de5-6694-4e43-bd99-ac7b83aeb7ed" providerId="ADAL" clId="{1F355F7D-06CD-4193-BBC9-94523FBC345B}" dt="2022-02-21T01:31:33.835" v="66" actId="14861"/>
          <ac:spMkLst>
            <pc:docMk/>
            <pc:sldMk cId="824862670" sldId="541"/>
            <ac:spMk id="4" creationId="{1EC67B7F-9C9E-45A5-8E5E-790603482E92}"/>
          </ac:spMkLst>
        </pc:spChg>
        <pc:picChg chg="add mod">
          <ac:chgData name="jing guo" userId="3cf27de5-6694-4e43-bd99-ac7b83aeb7ed" providerId="ADAL" clId="{1F355F7D-06CD-4193-BBC9-94523FBC345B}" dt="2022-02-21T01:31:13.376" v="65"/>
          <ac:picMkLst>
            <pc:docMk/>
            <pc:sldMk cId="824862670" sldId="541"/>
            <ac:picMk id="5" creationId="{9F7DD6C2-A322-48BD-8C71-EC18239D91E1}"/>
          </ac:picMkLst>
        </pc:picChg>
      </pc:sldChg>
      <pc:sldChg chg="addSp delSp modSp add mod modClrScheme chgLayout">
        <pc:chgData name="jing guo" userId="3cf27de5-6694-4e43-bd99-ac7b83aeb7ed" providerId="ADAL" clId="{1F355F7D-06CD-4193-BBC9-94523FBC345B}" dt="2022-02-21T01:34:47.799" v="76" actId="14861"/>
        <pc:sldMkLst>
          <pc:docMk/>
          <pc:sldMk cId="2205196589" sldId="542"/>
        </pc:sldMkLst>
        <pc:spChg chg="del mod">
          <ac:chgData name="jing guo" userId="3cf27de5-6694-4e43-bd99-ac7b83aeb7ed" providerId="ADAL" clId="{1F355F7D-06CD-4193-BBC9-94523FBC345B}" dt="2022-02-21T01:34:39.413" v="74" actId="478"/>
          <ac:spMkLst>
            <pc:docMk/>
            <pc:sldMk cId="2205196589" sldId="542"/>
            <ac:spMk id="5" creationId="{00000000-0000-0000-0000-000000000000}"/>
          </ac:spMkLst>
        </pc:spChg>
        <pc:spChg chg="add mod">
          <ac:chgData name="jing guo" userId="3cf27de5-6694-4e43-bd99-ac7b83aeb7ed" providerId="ADAL" clId="{1F355F7D-06CD-4193-BBC9-94523FBC345B}" dt="2022-02-21T01:34:40.105" v="75"/>
          <ac:spMkLst>
            <pc:docMk/>
            <pc:sldMk cId="2205196589" sldId="542"/>
            <ac:spMk id="6" creationId="{DAAE43BA-3E6B-4BFD-B343-A1F466A1D2F3}"/>
          </ac:spMkLst>
        </pc:spChg>
        <pc:spChg chg="mod">
          <ac:chgData name="jing guo" userId="3cf27de5-6694-4e43-bd99-ac7b83aeb7ed" providerId="ADAL" clId="{1F355F7D-06CD-4193-BBC9-94523FBC345B}" dt="2022-02-21T01:34:47.799" v="76" actId="14861"/>
          <ac:spMkLst>
            <pc:docMk/>
            <pc:sldMk cId="2205196589" sldId="542"/>
            <ac:spMk id="21" creationId="{00000000-0000-0000-0000-000000000000}"/>
          </ac:spMkLst>
        </pc:spChg>
      </pc:sldChg>
      <pc:sldChg chg="addSp delSp modSp add mod modTransition modClrScheme chgLayout">
        <pc:chgData name="jing guo" userId="3cf27de5-6694-4e43-bd99-ac7b83aeb7ed" providerId="ADAL" clId="{1F355F7D-06CD-4193-BBC9-94523FBC345B}" dt="2022-02-21T01:35:01.958" v="82" actId="1076"/>
        <pc:sldMkLst>
          <pc:docMk/>
          <pc:sldMk cId="1063490271" sldId="543"/>
        </pc:sldMkLst>
        <pc:spChg chg="mod">
          <ac:chgData name="jing guo" userId="3cf27de5-6694-4e43-bd99-ac7b83aeb7ed" providerId="ADAL" clId="{1F355F7D-06CD-4193-BBC9-94523FBC345B}" dt="2022-02-21T01:35:01.958" v="82" actId="1076"/>
          <ac:spMkLst>
            <pc:docMk/>
            <pc:sldMk cId="1063490271" sldId="543"/>
            <ac:spMk id="4" creationId="{00000000-0000-0000-0000-000000000000}"/>
          </ac:spMkLst>
        </pc:spChg>
        <pc:spChg chg="add mod">
          <ac:chgData name="jing guo" userId="3cf27de5-6694-4e43-bd99-ac7b83aeb7ed" providerId="ADAL" clId="{1F355F7D-06CD-4193-BBC9-94523FBC345B}" dt="2022-02-21T01:34:58.046" v="80"/>
          <ac:spMkLst>
            <pc:docMk/>
            <pc:sldMk cId="1063490271" sldId="543"/>
            <ac:spMk id="6" creationId="{93705A1B-C848-429B-86AB-CBA4019AD972}"/>
          </ac:spMkLst>
        </pc:spChg>
        <pc:spChg chg="del">
          <ac:chgData name="jing guo" userId="3cf27de5-6694-4e43-bd99-ac7b83aeb7ed" providerId="ADAL" clId="{1F355F7D-06CD-4193-BBC9-94523FBC345B}" dt="2022-02-21T01:34:57.311" v="79" actId="478"/>
          <ac:spMkLst>
            <pc:docMk/>
            <pc:sldMk cId="1063490271" sldId="543"/>
            <ac:spMk id="10" creationId="{00000000-0000-0000-0000-000000000000}"/>
          </ac:spMkLst>
        </pc:spChg>
        <pc:spChg chg="mod">
          <ac:chgData name="jing guo" userId="3cf27de5-6694-4e43-bd99-ac7b83aeb7ed" providerId="ADAL" clId="{1F355F7D-06CD-4193-BBC9-94523FBC345B}" dt="2022-02-21T01:35:00.127" v="81" actId="1076"/>
          <ac:spMkLst>
            <pc:docMk/>
            <pc:sldMk cId="1063490271" sldId="543"/>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08.198" v="85" actId="1076"/>
        <pc:sldMkLst>
          <pc:docMk/>
          <pc:sldMk cId="2677324402" sldId="544"/>
        </pc:sldMkLst>
        <pc:spChg chg="add mod">
          <ac:chgData name="jing guo" userId="3cf27de5-6694-4e43-bd99-ac7b83aeb7ed" providerId="ADAL" clId="{1F355F7D-06CD-4193-BBC9-94523FBC345B}" dt="2022-02-21T01:35:05.443" v="84"/>
          <ac:spMkLst>
            <pc:docMk/>
            <pc:sldMk cId="2677324402" sldId="544"/>
            <ac:spMk id="6" creationId="{0EA14857-1760-479C-B11C-3D0C21BAC6DB}"/>
          </ac:spMkLst>
        </pc:spChg>
        <pc:spChg chg="del">
          <ac:chgData name="jing guo" userId="3cf27de5-6694-4e43-bd99-ac7b83aeb7ed" providerId="ADAL" clId="{1F355F7D-06CD-4193-BBC9-94523FBC345B}" dt="2022-02-21T01:35:04.868" v="83" actId="478"/>
          <ac:spMkLst>
            <pc:docMk/>
            <pc:sldMk cId="2677324402" sldId="544"/>
            <ac:spMk id="10" creationId="{00000000-0000-0000-0000-000000000000}"/>
          </ac:spMkLst>
        </pc:spChg>
        <pc:spChg chg="mod">
          <ac:chgData name="jing guo" userId="3cf27de5-6694-4e43-bd99-ac7b83aeb7ed" providerId="ADAL" clId="{1F355F7D-06CD-4193-BBC9-94523FBC345B}" dt="2022-02-21T01:35:08.198" v="85" actId="1076"/>
          <ac:spMkLst>
            <pc:docMk/>
            <pc:sldMk cId="2677324402" sldId="544"/>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17.461" v="88" actId="1076"/>
        <pc:sldMkLst>
          <pc:docMk/>
          <pc:sldMk cId="2448730656" sldId="545"/>
        </pc:sldMkLst>
        <pc:spChg chg="mod">
          <ac:chgData name="jing guo" userId="3cf27de5-6694-4e43-bd99-ac7b83aeb7ed" providerId="ADAL" clId="{1F355F7D-06CD-4193-BBC9-94523FBC345B}" dt="2022-02-21T01:35:17.461" v="88" actId="1076"/>
          <ac:spMkLst>
            <pc:docMk/>
            <pc:sldMk cId="2448730656" sldId="545"/>
            <ac:spMk id="4" creationId="{00000000-0000-0000-0000-000000000000}"/>
          </ac:spMkLst>
        </pc:spChg>
        <pc:spChg chg="add mod">
          <ac:chgData name="jing guo" userId="3cf27de5-6694-4e43-bd99-ac7b83aeb7ed" providerId="ADAL" clId="{1F355F7D-06CD-4193-BBC9-94523FBC345B}" dt="2022-02-21T01:35:13.414" v="87"/>
          <ac:spMkLst>
            <pc:docMk/>
            <pc:sldMk cId="2448730656" sldId="545"/>
            <ac:spMk id="6" creationId="{07ED0CE9-0C0F-43F4-A363-7469A58F203F}"/>
          </ac:spMkLst>
        </pc:spChg>
        <pc:spChg chg="del">
          <ac:chgData name="jing guo" userId="3cf27de5-6694-4e43-bd99-ac7b83aeb7ed" providerId="ADAL" clId="{1F355F7D-06CD-4193-BBC9-94523FBC345B}" dt="2022-02-21T01:35:12.845" v="86" actId="478"/>
          <ac:spMkLst>
            <pc:docMk/>
            <pc:sldMk cId="2448730656" sldId="545"/>
            <ac:spMk id="10" creationId="{00000000-0000-0000-0000-000000000000}"/>
          </ac:spMkLst>
        </pc:spChg>
        <pc:spChg chg="mod">
          <ac:chgData name="jing guo" userId="3cf27de5-6694-4e43-bd99-ac7b83aeb7ed" providerId="ADAL" clId="{1F355F7D-06CD-4193-BBC9-94523FBC345B}" dt="2022-02-21T01:35:17.461" v="88" actId="1076"/>
          <ac:spMkLst>
            <pc:docMk/>
            <pc:sldMk cId="2448730656" sldId="545"/>
            <ac:spMk id="12" creationId="{00000000-0000-0000-0000-000000000000}"/>
          </ac:spMkLst>
        </pc:spChg>
      </pc:sldChg>
      <pc:sldChg chg="addSp delSp modSp add mod modTransition modClrScheme chgLayout">
        <pc:chgData name="jing guo" userId="3cf27de5-6694-4e43-bd99-ac7b83aeb7ed" providerId="ADAL" clId="{1F355F7D-06CD-4193-BBC9-94523FBC345B}" dt="2022-02-21T01:35:23.261" v="91"/>
        <pc:sldMkLst>
          <pc:docMk/>
          <pc:sldMk cId="35692738" sldId="546"/>
        </pc:sldMkLst>
        <pc:spChg chg="add mod">
          <ac:chgData name="jing guo" userId="3cf27de5-6694-4e43-bd99-ac7b83aeb7ed" providerId="ADAL" clId="{1F355F7D-06CD-4193-BBC9-94523FBC345B}" dt="2022-02-21T01:35:23.261" v="91"/>
          <ac:spMkLst>
            <pc:docMk/>
            <pc:sldMk cId="35692738" sldId="546"/>
            <ac:spMk id="6" creationId="{85E1F2FC-77EF-4527-AB7C-693118190853}"/>
          </ac:spMkLst>
        </pc:spChg>
        <pc:spChg chg="del mod">
          <ac:chgData name="jing guo" userId="3cf27de5-6694-4e43-bd99-ac7b83aeb7ed" providerId="ADAL" clId="{1F355F7D-06CD-4193-BBC9-94523FBC345B}" dt="2022-02-21T01:35:22.598" v="90" actId="478"/>
          <ac:spMkLst>
            <pc:docMk/>
            <pc:sldMk cId="35692738" sldId="546"/>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6.905" v="93"/>
        <pc:sldMkLst>
          <pc:docMk/>
          <pc:sldMk cId="1843834681" sldId="547"/>
        </pc:sldMkLst>
        <pc:spChg chg="add mod">
          <ac:chgData name="jing guo" userId="3cf27de5-6694-4e43-bd99-ac7b83aeb7ed" providerId="ADAL" clId="{1F355F7D-06CD-4193-BBC9-94523FBC345B}" dt="2022-02-21T01:35:26.905" v="93"/>
          <ac:spMkLst>
            <pc:docMk/>
            <pc:sldMk cId="1843834681" sldId="547"/>
            <ac:spMk id="6" creationId="{42D54AF8-7FDF-49EE-88D2-412531D9CA66}"/>
          </ac:spMkLst>
        </pc:spChg>
        <pc:spChg chg="del">
          <ac:chgData name="jing guo" userId="3cf27de5-6694-4e43-bd99-ac7b83aeb7ed" providerId="ADAL" clId="{1F355F7D-06CD-4193-BBC9-94523FBC345B}" dt="2022-02-21T01:35:26.387" v="92" actId="478"/>
          <ac:spMkLst>
            <pc:docMk/>
            <pc:sldMk cId="1843834681" sldId="547"/>
            <ac:spMk id="10" creationId="{00000000-0000-0000-0000-000000000000}"/>
          </ac:spMkLst>
        </pc:spChg>
      </pc:sldChg>
      <pc:sldChg chg="addSp delSp modSp add mod modTransition modClrScheme chgLayout">
        <pc:chgData name="jing guo" userId="3cf27de5-6694-4e43-bd99-ac7b83aeb7ed" providerId="ADAL" clId="{1F355F7D-06CD-4193-BBC9-94523FBC345B}" dt="2022-02-21T01:35:29.606" v="95"/>
        <pc:sldMkLst>
          <pc:docMk/>
          <pc:sldMk cId="2049763599" sldId="548"/>
        </pc:sldMkLst>
        <pc:spChg chg="add mod">
          <ac:chgData name="jing guo" userId="3cf27de5-6694-4e43-bd99-ac7b83aeb7ed" providerId="ADAL" clId="{1F355F7D-06CD-4193-BBC9-94523FBC345B}" dt="2022-02-21T01:35:29.606" v="95"/>
          <ac:spMkLst>
            <pc:docMk/>
            <pc:sldMk cId="2049763599" sldId="548"/>
            <ac:spMk id="6" creationId="{FED8F00A-847D-4DB5-B03B-11E4B0855B0D}"/>
          </ac:spMkLst>
        </pc:spChg>
        <pc:spChg chg="del">
          <ac:chgData name="jing guo" userId="3cf27de5-6694-4e43-bd99-ac7b83aeb7ed" providerId="ADAL" clId="{1F355F7D-06CD-4193-BBC9-94523FBC345B}" dt="2022-02-21T01:35:29.255" v="94" actId="478"/>
          <ac:spMkLst>
            <pc:docMk/>
            <pc:sldMk cId="2049763599" sldId="548"/>
            <ac:spMk id="10" creationId="{00000000-0000-0000-0000-000000000000}"/>
          </ac:spMkLst>
        </pc:spChg>
      </pc:sldChg>
      <pc:sldChg chg="addSp delSp modSp add mod modClrScheme chgLayout">
        <pc:chgData name="jing guo" userId="3cf27de5-6694-4e43-bd99-ac7b83aeb7ed" providerId="ADAL" clId="{1F355F7D-06CD-4193-BBC9-94523FBC345B}" dt="2022-02-21T01:36:36.259" v="122" actId="14861"/>
        <pc:sldMkLst>
          <pc:docMk/>
          <pc:sldMk cId="1415624628" sldId="549"/>
        </pc:sldMkLst>
        <pc:spChg chg="del">
          <ac:chgData name="jing guo" userId="3cf27de5-6694-4e43-bd99-ac7b83aeb7ed" providerId="ADAL" clId="{1F355F7D-06CD-4193-BBC9-94523FBC345B}" dt="2022-02-21T01:35:37.292" v="97" actId="478"/>
          <ac:spMkLst>
            <pc:docMk/>
            <pc:sldMk cId="1415624628" sldId="549"/>
            <ac:spMk id="5" creationId="{00000000-0000-0000-0000-000000000000}"/>
          </ac:spMkLst>
        </pc:spChg>
        <pc:spChg chg="add mod">
          <ac:chgData name="jing guo" userId="3cf27de5-6694-4e43-bd99-ac7b83aeb7ed" providerId="ADAL" clId="{1F355F7D-06CD-4193-BBC9-94523FBC345B}" dt="2022-02-21T01:35:40.246" v="107"/>
          <ac:spMkLst>
            <pc:docMk/>
            <pc:sldMk cId="1415624628" sldId="549"/>
            <ac:spMk id="6" creationId="{F5B76B06-4A7D-418C-9A5A-F02A16672512}"/>
          </ac:spMkLst>
        </pc:spChg>
        <pc:spChg chg="mod">
          <ac:chgData name="jing guo" userId="3cf27de5-6694-4e43-bd99-ac7b83aeb7ed" providerId="ADAL" clId="{1F355F7D-06CD-4193-BBC9-94523FBC345B}" dt="2022-02-21T01:36:36.259" v="122" actId="14861"/>
          <ac:spMkLst>
            <pc:docMk/>
            <pc:sldMk cId="1415624628" sldId="549"/>
            <ac:spMk id="12" creationId="{00000000-0000-0000-0000-000000000000}"/>
          </ac:spMkLst>
        </pc:spChg>
      </pc:sldChg>
      <pc:sldChg chg="addSp delSp modSp add mod modClrScheme chgLayout">
        <pc:chgData name="jing guo" userId="3cf27de5-6694-4e43-bd99-ac7b83aeb7ed" providerId="ADAL" clId="{1F355F7D-06CD-4193-BBC9-94523FBC345B}" dt="2022-02-21T01:36:45.151" v="124" actId="1076"/>
        <pc:sldMkLst>
          <pc:docMk/>
          <pc:sldMk cId="1700480762" sldId="550"/>
        </pc:sldMkLst>
        <pc:spChg chg="add mod">
          <ac:chgData name="jing guo" userId="3cf27de5-6694-4e43-bd99-ac7b83aeb7ed" providerId="ADAL" clId="{1F355F7D-06CD-4193-BBC9-94523FBC345B}" dt="2022-02-21T01:35:46.139" v="109"/>
          <ac:spMkLst>
            <pc:docMk/>
            <pc:sldMk cId="1700480762" sldId="550"/>
            <ac:spMk id="5" creationId="{0CEC54F2-C8B8-4B74-8005-BD3E6D1895A8}"/>
          </ac:spMkLst>
        </pc:spChg>
        <pc:spChg chg="del">
          <ac:chgData name="jing guo" userId="3cf27de5-6694-4e43-bd99-ac7b83aeb7ed" providerId="ADAL" clId="{1F355F7D-06CD-4193-BBC9-94523FBC345B}" dt="2022-02-21T01:35:45.491" v="108" actId="478"/>
          <ac:spMkLst>
            <pc:docMk/>
            <pc:sldMk cId="1700480762" sldId="550"/>
            <ac:spMk id="6" creationId="{00000000-0000-0000-0000-000000000000}"/>
          </ac:spMkLst>
        </pc:spChg>
        <pc:spChg chg="mod">
          <ac:chgData name="jing guo" userId="3cf27de5-6694-4e43-bd99-ac7b83aeb7ed" providerId="ADAL" clId="{1F355F7D-06CD-4193-BBC9-94523FBC345B}" dt="2022-02-21T01:36:45.151" v="124" actId="1076"/>
          <ac:spMkLst>
            <pc:docMk/>
            <pc:sldMk cId="1700480762" sldId="550"/>
            <ac:spMk id="22" creationId="{00000000-0000-0000-0000-000000000000}"/>
          </ac:spMkLst>
        </pc:spChg>
      </pc:sldChg>
      <pc:sldChg chg="addSp delSp modSp add mod modClrScheme chgLayout">
        <pc:chgData name="jing guo" userId="3cf27de5-6694-4e43-bd99-ac7b83aeb7ed" providerId="ADAL" clId="{1F355F7D-06CD-4193-BBC9-94523FBC345B}" dt="2022-02-21T01:36:56.322" v="126" actId="14861"/>
        <pc:sldMkLst>
          <pc:docMk/>
          <pc:sldMk cId="1151890405" sldId="551"/>
        </pc:sldMkLst>
        <pc:spChg chg="add mod">
          <ac:chgData name="jing guo" userId="3cf27de5-6694-4e43-bd99-ac7b83aeb7ed" providerId="ADAL" clId="{1F355F7D-06CD-4193-BBC9-94523FBC345B}" dt="2022-02-21T01:35:50.306" v="113"/>
          <ac:spMkLst>
            <pc:docMk/>
            <pc:sldMk cId="1151890405" sldId="551"/>
            <ac:spMk id="5" creationId="{27681B7C-7F0D-4DB5-ADE4-473DDE710E99}"/>
          </ac:spMkLst>
        </pc:spChg>
        <pc:spChg chg="del">
          <ac:chgData name="jing guo" userId="3cf27de5-6694-4e43-bd99-ac7b83aeb7ed" providerId="ADAL" clId="{1F355F7D-06CD-4193-BBC9-94523FBC345B}" dt="2022-02-21T01:35:50.022" v="112" actId="478"/>
          <ac:spMkLst>
            <pc:docMk/>
            <pc:sldMk cId="1151890405" sldId="551"/>
            <ac:spMk id="6" creationId="{00000000-0000-0000-0000-000000000000}"/>
          </ac:spMkLst>
        </pc:spChg>
        <pc:spChg chg="mod">
          <ac:chgData name="jing guo" userId="3cf27de5-6694-4e43-bd99-ac7b83aeb7ed" providerId="ADAL" clId="{1F355F7D-06CD-4193-BBC9-94523FBC345B}" dt="2022-02-21T01:36:56.322" v="126" actId="14861"/>
          <ac:spMkLst>
            <pc:docMk/>
            <pc:sldMk cId="1151890405" sldId="551"/>
            <ac:spMk id="12" creationId="{00000000-0000-0000-0000-000000000000}"/>
          </ac:spMkLst>
        </pc:spChg>
      </pc:sldChg>
      <pc:sldMasterChg chg="modSldLayout">
        <pc:chgData name="jing guo" userId="3cf27de5-6694-4e43-bd99-ac7b83aeb7ed" providerId="ADAL" clId="{1F355F7D-06CD-4193-BBC9-94523FBC345B}" dt="2022-06-02T02:05:33.422" v="140" actId="14100"/>
        <pc:sldMasterMkLst>
          <pc:docMk/>
          <pc:sldMasterMk cId="3564953541" sldId="2147483892"/>
        </pc:sldMasterMkLst>
        <pc:sldLayoutChg chg="modSp">
          <pc:chgData name="jing guo" userId="3cf27de5-6694-4e43-bd99-ac7b83aeb7ed" providerId="ADAL" clId="{1F355F7D-06CD-4193-BBC9-94523FBC345B}" dt="2022-06-02T02:05:33.422" v="140" actId="14100"/>
          <pc:sldLayoutMkLst>
            <pc:docMk/>
            <pc:sldMasterMk cId="3564953541" sldId="2147483892"/>
            <pc:sldLayoutMk cId="2536221396" sldId="2147483893"/>
          </pc:sldLayoutMkLst>
          <pc:picChg chg="mod">
            <ac:chgData name="jing guo" userId="3cf27de5-6694-4e43-bd99-ac7b83aeb7ed" providerId="ADAL" clId="{1F355F7D-06CD-4193-BBC9-94523FBC345B}" dt="2022-06-02T02:05:33.422" v="140" actId="14100"/>
            <ac:picMkLst>
              <pc:docMk/>
              <pc:sldMasterMk cId="3564953541" sldId="2147483892"/>
              <pc:sldLayoutMk cId="2536221396" sldId="2147483893"/>
              <ac:picMk id="1026" creationId="{DC1CDDC2-A620-4155-A704-F7760294BC2D}"/>
            </ac:picMkLst>
          </pc:picChg>
        </pc:sldLayoutChg>
      </pc:sldMasterChg>
    </pc:docChg>
  </pc:docChgLst>
  <pc:docChgLst>
    <pc:chgData name="jing guo" userId="3cf27de5-6694-4e43-bd99-ac7b83aeb7ed" providerId="ADAL" clId="{37E86482-35A1-4FE4-9591-7ACE271D8647}"/>
    <pc:docChg chg="undo custSel addSld delSld modSld modMainMaster">
      <pc:chgData name="jing guo" userId="3cf27de5-6694-4e43-bd99-ac7b83aeb7ed" providerId="ADAL" clId="{37E86482-35A1-4FE4-9591-7ACE271D8647}" dt="2021-12-08T13:48:36.104" v="3440" actId="478"/>
      <pc:docMkLst>
        <pc:docMk/>
      </pc:docMkLst>
      <pc:sldChg chg="addSp delSp modSp new mod modTransition">
        <pc:chgData name="jing guo" userId="3cf27de5-6694-4e43-bd99-ac7b83aeb7ed" providerId="ADAL" clId="{37E86482-35A1-4FE4-9591-7ACE271D8647}" dt="2021-09-17T08:21:44.401" v="3425"/>
        <pc:sldMkLst>
          <pc:docMk/>
          <pc:sldMk cId="1069885073" sldId="256"/>
        </pc:sldMkLst>
        <pc:spChg chg="del mod">
          <ac:chgData name="jing guo" userId="3cf27de5-6694-4e43-bd99-ac7b83aeb7ed" providerId="ADAL" clId="{37E86482-35A1-4FE4-9591-7ACE271D8647}" dt="2021-09-14T09:02:22.649" v="801" actId="478"/>
          <ac:spMkLst>
            <pc:docMk/>
            <pc:sldMk cId="1069885073" sldId="256"/>
            <ac:spMk id="2" creationId="{A45B4F66-71A2-4988-8F6C-9436DD779643}"/>
          </ac:spMkLst>
        </pc:spChg>
        <pc:spChg chg="del mod">
          <ac:chgData name="jing guo" userId="3cf27de5-6694-4e43-bd99-ac7b83aeb7ed" providerId="ADAL" clId="{37E86482-35A1-4FE4-9591-7ACE271D8647}" dt="2021-09-14T09:02:25.893" v="802" actId="478"/>
          <ac:spMkLst>
            <pc:docMk/>
            <pc:sldMk cId="1069885073" sldId="256"/>
            <ac:spMk id="3" creationId="{F5355B4C-02B4-4B4D-8D77-1B73126C2365}"/>
          </ac:spMkLst>
        </pc:spChg>
        <pc:spChg chg="add del">
          <ac:chgData name="jing guo" userId="3cf27de5-6694-4e43-bd99-ac7b83aeb7ed" providerId="ADAL" clId="{37E86482-35A1-4FE4-9591-7ACE271D8647}" dt="2021-09-14T07:46:20.761" v="31" actId="478"/>
          <ac:spMkLst>
            <pc:docMk/>
            <pc:sldMk cId="1069885073" sldId="256"/>
            <ac:spMk id="4" creationId="{85976EB3-64DF-4986-9C97-8B0B5C041674}"/>
          </ac:spMkLst>
        </pc:spChg>
      </pc:sldChg>
      <pc:sldChg chg="modSp new del">
        <pc:chgData name="jing guo" userId="3cf27de5-6694-4e43-bd99-ac7b83aeb7ed" providerId="ADAL" clId="{37E86482-35A1-4FE4-9591-7ACE271D8647}" dt="2021-09-14T08:08:49.585" v="147" actId="47"/>
        <pc:sldMkLst>
          <pc:docMk/>
          <pc:sldMk cId="1157982097" sldId="257"/>
        </pc:sldMkLst>
        <pc:spChg chg="mod">
          <ac:chgData name="jing guo" userId="3cf27de5-6694-4e43-bd99-ac7b83aeb7ed" providerId="ADAL" clId="{37E86482-35A1-4FE4-9591-7ACE271D8647}" dt="2021-09-14T08:00:14.766" v="51"/>
          <ac:spMkLst>
            <pc:docMk/>
            <pc:sldMk cId="1157982097" sldId="257"/>
            <ac:spMk id="2" creationId="{ED0F7D9E-8BE6-428A-BBD2-469DCC0DC905}"/>
          </ac:spMkLst>
        </pc:spChg>
        <pc:spChg chg="mod">
          <ac:chgData name="jing guo" userId="3cf27de5-6694-4e43-bd99-ac7b83aeb7ed" providerId="ADAL" clId="{37E86482-35A1-4FE4-9591-7ACE271D8647}" dt="2021-09-14T08:00:14.766" v="51"/>
          <ac:spMkLst>
            <pc:docMk/>
            <pc:sldMk cId="1157982097" sldId="257"/>
            <ac:spMk id="3" creationId="{DB45F5DA-854B-4812-ABAA-E7D0CEE0E006}"/>
          </ac:spMkLst>
        </pc:spChg>
      </pc:sldChg>
      <pc:sldChg chg="addSp delSp modSp new mod modTransition modAnim chgLayout">
        <pc:chgData name="jing guo" userId="3cf27de5-6694-4e43-bd99-ac7b83aeb7ed" providerId="ADAL" clId="{37E86482-35A1-4FE4-9591-7ACE271D8647}" dt="2021-09-17T08:21:44.401" v="3425"/>
        <pc:sldMkLst>
          <pc:docMk/>
          <pc:sldMk cId="3501654043" sldId="258"/>
        </pc:sldMkLst>
        <pc:spChg chg="del mod ord">
          <ac:chgData name="jing guo" userId="3cf27de5-6694-4e43-bd99-ac7b83aeb7ed" providerId="ADAL" clId="{37E86482-35A1-4FE4-9591-7ACE271D8647}" dt="2021-09-17T05:53:53.709" v="2691" actId="478"/>
          <ac:spMkLst>
            <pc:docMk/>
            <pc:sldMk cId="3501654043" sldId="258"/>
            <ac:spMk id="2" creationId="{789D3689-93BA-433B-B95D-1D0326C5B0A1}"/>
          </ac:spMkLst>
        </pc:spChg>
        <pc:spChg chg="del mod">
          <ac:chgData name="jing guo" userId="3cf27de5-6694-4e43-bd99-ac7b83aeb7ed" providerId="ADAL" clId="{37E86482-35A1-4FE4-9591-7ACE271D8647}" dt="2021-09-14T07:46:51.752" v="32" actId="700"/>
          <ac:spMkLst>
            <pc:docMk/>
            <pc:sldMk cId="3501654043" sldId="258"/>
            <ac:spMk id="3" creationId="{C51178BD-7BF3-41C8-BB4B-23DEE251CC80}"/>
          </ac:spMkLst>
        </pc:spChg>
        <pc:spChg chg="add del mod ord">
          <ac:chgData name="jing guo" userId="3cf27de5-6694-4e43-bd99-ac7b83aeb7ed" providerId="ADAL" clId="{37E86482-35A1-4FE4-9591-7ACE271D8647}" dt="2021-09-17T05:53:29.325" v="2687" actId="478"/>
          <ac:spMkLst>
            <pc:docMk/>
            <pc:sldMk cId="3501654043" sldId="258"/>
            <ac:spMk id="4" creationId="{E7193364-79A0-48C3-906C-9A7F6E4B3413}"/>
          </ac:spMkLst>
        </pc:spChg>
        <pc:spChg chg="mod">
          <ac:chgData name="jing guo" userId="3cf27de5-6694-4e43-bd99-ac7b83aeb7ed" providerId="ADAL" clId="{37E86482-35A1-4FE4-9591-7ACE271D8647}" dt="2021-09-17T05:53:39.244" v="2688"/>
          <ac:spMkLst>
            <pc:docMk/>
            <pc:sldMk cId="3501654043" sldId="258"/>
            <ac:spMk id="6" creationId="{F6C65E55-78DF-4F8B-A06C-7356BDEEFB26}"/>
          </ac:spMkLst>
        </pc:spChg>
        <pc:spChg chg="mod">
          <ac:chgData name="jing guo" userId="3cf27de5-6694-4e43-bd99-ac7b83aeb7ed" providerId="ADAL" clId="{37E86482-35A1-4FE4-9591-7ACE271D8647}" dt="2021-09-17T05:53:39.244" v="2688"/>
          <ac:spMkLst>
            <pc:docMk/>
            <pc:sldMk cId="3501654043" sldId="258"/>
            <ac:spMk id="7" creationId="{82C4B07F-4FCC-400B-A547-9A0424F2448E}"/>
          </ac:spMkLst>
        </pc:spChg>
        <pc:spChg chg="mod">
          <ac:chgData name="jing guo" userId="3cf27de5-6694-4e43-bd99-ac7b83aeb7ed" providerId="ADAL" clId="{37E86482-35A1-4FE4-9591-7ACE271D8647}" dt="2021-09-17T05:53:39.244" v="2688"/>
          <ac:spMkLst>
            <pc:docMk/>
            <pc:sldMk cId="3501654043" sldId="258"/>
            <ac:spMk id="8" creationId="{A2480527-DF39-4B03-ADAA-AD3407A63908}"/>
          </ac:spMkLst>
        </pc:spChg>
        <pc:spChg chg="mod">
          <ac:chgData name="jing guo" userId="3cf27de5-6694-4e43-bd99-ac7b83aeb7ed" providerId="ADAL" clId="{37E86482-35A1-4FE4-9591-7ACE271D8647}" dt="2021-09-17T05:53:39.244" v="2688"/>
          <ac:spMkLst>
            <pc:docMk/>
            <pc:sldMk cId="3501654043" sldId="258"/>
            <ac:spMk id="10" creationId="{C1E7C715-B4F2-40FB-AF1F-BEB89E24CF2B}"/>
          </ac:spMkLst>
        </pc:spChg>
        <pc:spChg chg="mod">
          <ac:chgData name="jing guo" userId="3cf27de5-6694-4e43-bd99-ac7b83aeb7ed" providerId="ADAL" clId="{37E86482-35A1-4FE4-9591-7ACE271D8647}" dt="2021-09-17T05:53:39.244" v="2688"/>
          <ac:spMkLst>
            <pc:docMk/>
            <pc:sldMk cId="3501654043" sldId="258"/>
            <ac:spMk id="11" creationId="{AC7F32CF-60E1-41C7-8207-3379B1F3EBD3}"/>
          </ac:spMkLst>
        </pc:spChg>
        <pc:spChg chg="mod">
          <ac:chgData name="jing guo" userId="3cf27de5-6694-4e43-bd99-ac7b83aeb7ed" providerId="ADAL" clId="{37E86482-35A1-4FE4-9591-7ACE271D8647}" dt="2021-09-17T05:53:39.244" v="2688"/>
          <ac:spMkLst>
            <pc:docMk/>
            <pc:sldMk cId="3501654043" sldId="258"/>
            <ac:spMk id="13" creationId="{38ED9908-277B-436C-B03B-92881458EA31}"/>
          </ac:spMkLst>
        </pc:spChg>
        <pc:spChg chg="mod">
          <ac:chgData name="jing guo" userId="3cf27de5-6694-4e43-bd99-ac7b83aeb7ed" providerId="ADAL" clId="{37E86482-35A1-4FE4-9591-7ACE271D8647}" dt="2021-09-17T05:53:39.244" v="2688"/>
          <ac:spMkLst>
            <pc:docMk/>
            <pc:sldMk cId="3501654043" sldId="258"/>
            <ac:spMk id="14" creationId="{35CF8E79-AB92-4389-A1C4-846E5D7570BF}"/>
          </ac:spMkLst>
        </pc:spChg>
        <pc:spChg chg="add mod">
          <ac:chgData name="jing guo" userId="3cf27de5-6694-4e43-bd99-ac7b83aeb7ed" providerId="ADAL" clId="{37E86482-35A1-4FE4-9591-7ACE271D8647}" dt="2021-09-17T05:54:03.469" v="2694" actId="14100"/>
          <ac:spMkLst>
            <pc:docMk/>
            <pc:sldMk cId="3501654043" sldId="258"/>
            <ac:spMk id="15" creationId="{DAA23BA0-F0A0-4C65-BA35-C5C6DC1EE4A6}"/>
          </ac:spMkLst>
        </pc:spChg>
        <pc:spChg chg="mod">
          <ac:chgData name="jing guo" userId="3cf27de5-6694-4e43-bd99-ac7b83aeb7ed" providerId="ADAL" clId="{37E86482-35A1-4FE4-9591-7ACE271D8647}" dt="2021-09-17T05:53:39.244" v="2688"/>
          <ac:spMkLst>
            <pc:docMk/>
            <pc:sldMk cId="3501654043" sldId="258"/>
            <ac:spMk id="17" creationId="{08179C3D-FBE1-4A9F-8A39-212F56373D3B}"/>
          </ac:spMkLst>
        </pc:spChg>
        <pc:spChg chg="mod">
          <ac:chgData name="jing guo" userId="3cf27de5-6694-4e43-bd99-ac7b83aeb7ed" providerId="ADAL" clId="{37E86482-35A1-4FE4-9591-7ACE271D8647}" dt="2021-09-17T05:53:39.244" v="2688"/>
          <ac:spMkLst>
            <pc:docMk/>
            <pc:sldMk cId="3501654043" sldId="258"/>
            <ac:spMk id="20" creationId="{8D38E844-B0EB-4020-BFFD-4CD9F90185CE}"/>
          </ac:spMkLst>
        </pc:spChg>
        <pc:spChg chg="mod">
          <ac:chgData name="jing guo" userId="3cf27de5-6694-4e43-bd99-ac7b83aeb7ed" providerId="ADAL" clId="{37E86482-35A1-4FE4-9591-7ACE271D8647}" dt="2021-09-17T05:53:39.244" v="2688"/>
          <ac:spMkLst>
            <pc:docMk/>
            <pc:sldMk cId="3501654043" sldId="258"/>
            <ac:spMk id="21" creationId="{B0C6DF55-6832-483E-9BEA-0E058D3C28CA}"/>
          </ac:spMkLst>
        </pc:spChg>
        <pc:spChg chg="mod">
          <ac:chgData name="jing guo" userId="3cf27de5-6694-4e43-bd99-ac7b83aeb7ed" providerId="ADAL" clId="{37E86482-35A1-4FE4-9591-7ACE271D8647}" dt="2021-09-17T05:53:39.244" v="2688"/>
          <ac:spMkLst>
            <pc:docMk/>
            <pc:sldMk cId="3501654043" sldId="258"/>
            <ac:spMk id="27" creationId="{961C5434-E23B-4555-982A-01979CFE7409}"/>
          </ac:spMkLst>
        </pc:spChg>
        <pc:spChg chg="mod">
          <ac:chgData name="jing guo" userId="3cf27de5-6694-4e43-bd99-ac7b83aeb7ed" providerId="ADAL" clId="{37E86482-35A1-4FE4-9591-7ACE271D8647}" dt="2021-09-17T05:53:39.244" v="2688"/>
          <ac:spMkLst>
            <pc:docMk/>
            <pc:sldMk cId="3501654043" sldId="258"/>
            <ac:spMk id="28" creationId="{E24AB978-6E40-4FD9-AAFA-0B84309CAA14}"/>
          </ac:spMkLst>
        </pc:spChg>
        <pc:spChg chg="mod">
          <ac:chgData name="jing guo" userId="3cf27de5-6694-4e43-bd99-ac7b83aeb7ed" providerId="ADAL" clId="{37E86482-35A1-4FE4-9591-7ACE271D8647}" dt="2021-09-17T05:53:39.244" v="2688"/>
          <ac:spMkLst>
            <pc:docMk/>
            <pc:sldMk cId="3501654043" sldId="258"/>
            <ac:spMk id="29" creationId="{D4D6DB30-A26D-4C89-9061-8B7DF7468EB6}"/>
          </ac:spMkLst>
        </pc:spChg>
        <pc:spChg chg="mod">
          <ac:chgData name="jing guo" userId="3cf27de5-6694-4e43-bd99-ac7b83aeb7ed" providerId="ADAL" clId="{37E86482-35A1-4FE4-9591-7ACE271D8647}" dt="2021-09-17T05:53:39.244" v="2688"/>
          <ac:spMkLst>
            <pc:docMk/>
            <pc:sldMk cId="3501654043" sldId="258"/>
            <ac:spMk id="33" creationId="{80F4A386-2D42-4A7E-BB1A-9B57E2A7460A}"/>
          </ac:spMkLst>
        </pc:spChg>
        <pc:spChg chg="mod">
          <ac:chgData name="jing guo" userId="3cf27de5-6694-4e43-bd99-ac7b83aeb7ed" providerId="ADAL" clId="{37E86482-35A1-4FE4-9591-7ACE271D8647}" dt="2021-09-17T05:53:39.244" v="2688"/>
          <ac:spMkLst>
            <pc:docMk/>
            <pc:sldMk cId="3501654043" sldId="258"/>
            <ac:spMk id="36" creationId="{DE72C45C-FC1A-4E46-926D-0438D251DE73}"/>
          </ac:spMkLst>
        </pc:spChg>
        <pc:spChg chg="mod">
          <ac:chgData name="jing guo" userId="3cf27de5-6694-4e43-bd99-ac7b83aeb7ed" providerId="ADAL" clId="{37E86482-35A1-4FE4-9591-7ACE271D8647}" dt="2021-09-17T05:53:39.244" v="2688"/>
          <ac:spMkLst>
            <pc:docMk/>
            <pc:sldMk cId="3501654043" sldId="258"/>
            <ac:spMk id="37" creationId="{F47F278F-58FE-44A5-B8E0-0509B0C6CAFB}"/>
          </ac:spMkLst>
        </pc:spChg>
        <pc:spChg chg="mod">
          <ac:chgData name="jing guo" userId="3cf27de5-6694-4e43-bd99-ac7b83aeb7ed" providerId="ADAL" clId="{37E86482-35A1-4FE4-9591-7ACE271D8647}" dt="2021-09-17T05:53:39.244" v="2688"/>
          <ac:spMkLst>
            <pc:docMk/>
            <pc:sldMk cId="3501654043" sldId="258"/>
            <ac:spMk id="43" creationId="{AC6B490B-3585-4D8F-A91B-2B3112274A22}"/>
          </ac:spMkLst>
        </pc:spChg>
        <pc:spChg chg="mod">
          <ac:chgData name="jing guo" userId="3cf27de5-6694-4e43-bd99-ac7b83aeb7ed" providerId="ADAL" clId="{37E86482-35A1-4FE4-9591-7ACE271D8647}" dt="2021-09-17T05:53:39.244" v="2688"/>
          <ac:spMkLst>
            <pc:docMk/>
            <pc:sldMk cId="3501654043" sldId="258"/>
            <ac:spMk id="44" creationId="{3061C1BF-4706-4EE4-AED8-4A39D6996C71}"/>
          </ac:spMkLst>
        </pc:spChg>
        <pc:spChg chg="mod">
          <ac:chgData name="jing guo" userId="3cf27de5-6694-4e43-bd99-ac7b83aeb7ed" providerId="ADAL" clId="{37E86482-35A1-4FE4-9591-7ACE271D8647}" dt="2021-09-17T05:53:39.244" v="2688"/>
          <ac:spMkLst>
            <pc:docMk/>
            <pc:sldMk cId="3501654043" sldId="258"/>
            <ac:spMk id="45" creationId="{9EC5362A-02D3-412B-8CA4-518EFF32F523}"/>
          </ac:spMkLst>
        </pc:spChg>
        <pc:grpChg chg="add mod">
          <ac:chgData name="jing guo" userId="3cf27de5-6694-4e43-bd99-ac7b83aeb7ed" providerId="ADAL" clId="{37E86482-35A1-4FE4-9591-7ACE271D8647}" dt="2021-09-17T05:53:39.244" v="2688"/>
          <ac:grpSpMkLst>
            <pc:docMk/>
            <pc:sldMk cId="3501654043" sldId="258"/>
            <ac:grpSpMk id="5" creationId="{6D2C56F5-1A00-401C-9BA4-C1E34281EC39}"/>
          </ac:grpSpMkLst>
        </pc:grpChg>
        <pc:grpChg chg="mod">
          <ac:chgData name="jing guo" userId="3cf27de5-6694-4e43-bd99-ac7b83aeb7ed" providerId="ADAL" clId="{37E86482-35A1-4FE4-9591-7ACE271D8647}" dt="2021-09-17T05:53:39.244" v="2688"/>
          <ac:grpSpMkLst>
            <pc:docMk/>
            <pc:sldMk cId="3501654043" sldId="258"/>
            <ac:grpSpMk id="9" creationId="{9D2E3A74-59CD-4381-B66A-DE735CD46902}"/>
          </ac:grpSpMkLst>
        </pc:grpChg>
        <pc:grpChg chg="add mod">
          <ac:chgData name="jing guo" userId="3cf27de5-6694-4e43-bd99-ac7b83aeb7ed" providerId="ADAL" clId="{37E86482-35A1-4FE4-9591-7ACE271D8647}" dt="2021-09-17T05:53:39.244" v="2688"/>
          <ac:grpSpMkLst>
            <pc:docMk/>
            <pc:sldMk cId="3501654043" sldId="258"/>
            <ac:grpSpMk id="16" creationId="{D7EA8605-05BB-4BB3-8EBA-F88AF1419C51}"/>
          </ac:grpSpMkLst>
        </pc:grpChg>
        <pc:grpChg chg="mod">
          <ac:chgData name="jing guo" userId="3cf27de5-6694-4e43-bd99-ac7b83aeb7ed" providerId="ADAL" clId="{37E86482-35A1-4FE4-9591-7ACE271D8647}" dt="2021-09-17T05:53:39.244" v="2688"/>
          <ac:grpSpMkLst>
            <pc:docMk/>
            <pc:sldMk cId="3501654043" sldId="258"/>
            <ac:grpSpMk id="18" creationId="{76DA1CF5-402A-444B-BC6A-7E6DD33E5910}"/>
          </ac:grpSpMkLst>
        </pc:grpChg>
        <pc:grpChg chg="mod">
          <ac:chgData name="jing guo" userId="3cf27de5-6694-4e43-bd99-ac7b83aeb7ed" providerId="ADAL" clId="{37E86482-35A1-4FE4-9591-7ACE271D8647}" dt="2021-09-17T05:53:39.244" v="2688"/>
          <ac:grpSpMkLst>
            <pc:docMk/>
            <pc:sldMk cId="3501654043" sldId="258"/>
            <ac:grpSpMk id="19" creationId="{D43F8D3C-D319-4121-A8A4-86B558B0A252}"/>
          </ac:grpSpMkLst>
        </pc:grpChg>
        <pc:grpChg chg="add mod">
          <ac:chgData name="jing guo" userId="3cf27de5-6694-4e43-bd99-ac7b83aeb7ed" providerId="ADAL" clId="{37E86482-35A1-4FE4-9591-7ACE271D8647}" dt="2021-09-17T05:53:39.244" v="2688"/>
          <ac:grpSpMkLst>
            <pc:docMk/>
            <pc:sldMk cId="3501654043" sldId="258"/>
            <ac:grpSpMk id="24" creationId="{7F6191CE-710D-4641-A2B7-D9B15EF1E172}"/>
          </ac:grpSpMkLst>
        </pc:grpChg>
        <pc:grpChg chg="mod">
          <ac:chgData name="jing guo" userId="3cf27de5-6694-4e43-bd99-ac7b83aeb7ed" providerId="ADAL" clId="{37E86482-35A1-4FE4-9591-7ACE271D8647}" dt="2021-09-17T05:53:39.244" v="2688"/>
          <ac:grpSpMkLst>
            <pc:docMk/>
            <pc:sldMk cId="3501654043" sldId="258"/>
            <ac:grpSpMk id="25" creationId="{BDCB9FDC-E555-4BA0-8689-415580757F89}"/>
          </ac:grpSpMkLst>
        </pc:grpChg>
        <pc:grpChg chg="mod">
          <ac:chgData name="jing guo" userId="3cf27de5-6694-4e43-bd99-ac7b83aeb7ed" providerId="ADAL" clId="{37E86482-35A1-4FE4-9591-7ACE271D8647}" dt="2021-09-17T05:53:39.244" v="2688"/>
          <ac:grpSpMkLst>
            <pc:docMk/>
            <pc:sldMk cId="3501654043" sldId="258"/>
            <ac:grpSpMk id="26" creationId="{A77687A8-4A57-45F1-B652-D29C497B4EFF}"/>
          </ac:grpSpMkLst>
        </pc:grpChg>
        <pc:grpChg chg="add mod">
          <ac:chgData name="jing guo" userId="3cf27de5-6694-4e43-bd99-ac7b83aeb7ed" providerId="ADAL" clId="{37E86482-35A1-4FE4-9591-7ACE271D8647}" dt="2021-09-17T05:53:39.244" v="2688"/>
          <ac:grpSpMkLst>
            <pc:docMk/>
            <pc:sldMk cId="3501654043" sldId="258"/>
            <ac:grpSpMk id="32" creationId="{95F14009-1A48-4F49-AA40-4746307FE105}"/>
          </ac:grpSpMkLst>
        </pc:grpChg>
        <pc:grpChg chg="mod">
          <ac:chgData name="jing guo" userId="3cf27de5-6694-4e43-bd99-ac7b83aeb7ed" providerId="ADAL" clId="{37E86482-35A1-4FE4-9591-7ACE271D8647}" dt="2021-09-17T05:53:39.244" v="2688"/>
          <ac:grpSpMkLst>
            <pc:docMk/>
            <pc:sldMk cId="3501654043" sldId="258"/>
            <ac:grpSpMk id="34" creationId="{183E9C67-623C-4B10-977F-9E6998FDAE75}"/>
          </ac:grpSpMkLst>
        </pc:grpChg>
        <pc:grpChg chg="mod">
          <ac:chgData name="jing guo" userId="3cf27de5-6694-4e43-bd99-ac7b83aeb7ed" providerId="ADAL" clId="{37E86482-35A1-4FE4-9591-7ACE271D8647}" dt="2021-09-17T05:53:39.244" v="2688"/>
          <ac:grpSpMkLst>
            <pc:docMk/>
            <pc:sldMk cId="3501654043" sldId="258"/>
            <ac:grpSpMk id="35" creationId="{85B5DFD4-3213-4189-80C9-2D9FFCAF32CD}"/>
          </ac:grpSpMkLst>
        </pc:grpChg>
        <pc:grpChg chg="add mod">
          <ac:chgData name="jing guo" userId="3cf27de5-6694-4e43-bd99-ac7b83aeb7ed" providerId="ADAL" clId="{37E86482-35A1-4FE4-9591-7ACE271D8647}" dt="2021-09-17T05:53:39.244" v="2688"/>
          <ac:grpSpMkLst>
            <pc:docMk/>
            <pc:sldMk cId="3501654043" sldId="258"/>
            <ac:grpSpMk id="40" creationId="{CE0C1A37-267E-4185-A633-6E358D0B022A}"/>
          </ac:grpSpMkLst>
        </pc:grpChg>
        <pc:grpChg chg="mod">
          <ac:chgData name="jing guo" userId="3cf27de5-6694-4e43-bd99-ac7b83aeb7ed" providerId="ADAL" clId="{37E86482-35A1-4FE4-9591-7ACE271D8647}" dt="2021-09-17T05:53:39.244" v="2688"/>
          <ac:grpSpMkLst>
            <pc:docMk/>
            <pc:sldMk cId="3501654043" sldId="258"/>
            <ac:grpSpMk id="41" creationId="{B5621A9D-F01F-49F6-B220-95A3515A9E6C}"/>
          </ac:grpSpMkLst>
        </pc:grpChg>
        <pc:grpChg chg="mod">
          <ac:chgData name="jing guo" userId="3cf27de5-6694-4e43-bd99-ac7b83aeb7ed" providerId="ADAL" clId="{37E86482-35A1-4FE4-9591-7ACE271D8647}" dt="2021-09-17T05:53:39.244" v="2688"/>
          <ac:grpSpMkLst>
            <pc:docMk/>
            <pc:sldMk cId="3501654043" sldId="258"/>
            <ac:grpSpMk id="42" creationId="{49B20430-9A33-4F3C-AB8D-6EE077317BBC}"/>
          </ac:grpSpMkLst>
        </pc:grpChg>
        <pc:graphicFrameChg chg="mod">
          <ac:chgData name="jing guo" userId="3cf27de5-6694-4e43-bd99-ac7b83aeb7ed" providerId="ADAL" clId="{37E86482-35A1-4FE4-9591-7ACE271D8647}" dt="2021-09-17T05:53:39.244" v="2688"/>
          <ac:graphicFrameMkLst>
            <pc:docMk/>
            <pc:sldMk cId="3501654043" sldId="258"/>
            <ac:graphicFrameMk id="12" creationId="{65E60135-804F-410F-840E-9D2C823477F4}"/>
          </ac:graphicFrameMkLst>
        </pc:graphicFrameChg>
        <pc:cxnChg chg="mod">
          <ac:chgData name="jing guo" userId="3cf27de5-6694-4e43-bd99-ac7b83aeb7ed" providerId="ADAL" clId="{37E86482-35A1-4FE4-9591-7ACE271D8647}" dt="2021-09-17T05:53:39.244" v="2688"/>
          <ac:cxnSpMkLst>
            <pc:docMk/>
            <pc:sldMk cId="3501654043" sldId="258"/>
            <ac:cxnSpMk id="22" creationId="{A2C146E9-0A38-4D27-80E7-8CAB0F3C59BA}"/>
          </ac:cxnSpMkLst>
        </pc:cxnChg>
        <pc:cxnChg chg="mod">
          <ac:chgData name="jing guo" userId="3cf27de5-6694-4e43-bd99-ac7b83aeb7ed" providerId="ADAL" clId="{37E86482-35A1-4FE4-9591-7ACE271D8647}" dt="2021-09-17T05:53:39.244" v="2688"/>
          <ac:cxnSpMkLst>
            <pc:docMk/>
            <pc:sldMk cId="3501654043" sldId="258"/>
            <ac:cxnSpMk id="23" creationId="{B408162D-2472-4002-A913-63A412129C58}"/>
          </ac:cxnSpMkLst>
        </pc:cxnChg>
        <pc:cxnChg chg="mod">
          <ac:chgData name="jing guo" userId="3cf27de5-6694-4e43-bd99-ac7b83aeb7ed" providerId="ADAL" clId="{37E86482-35A1-4FE4-9591-7ACE271D8647}" dt="2021-09-17T05:53:39.244" v="2688"/>
          <ac:cxnSpMkLst>
            <pc:docMk/>
            <pc:sldMk cId="3501654043" sldId="258"/>
            <ac:cxnSpMk id="30" creationId="{2B52773D-7D8C-45E8-9B46-31912B86F03B}"/>
          </ac:cxnSpMkLst>
        </pc:cxnChg>
        <pc:cxnChg chg="mod">
          <ac:chgData name="jing guo" userId="3cf27de5-6694-4e43-bd99-ac7b83aeb7ed" providerId="ADAL" clId="{37E86482-35A1-4FE4-9591-7ACE271D8647}" dt="2021-09-17T05:53:39.244" v="2688"/>
          <ac:cxnSpMkLst>
            <pc:docMk/>
            <pc:sldMk cId="3501654043" sldId="258"/>
            <ac:cxnSpMk id="31" creationId="{F8AAA462-2BC1-42F3-A73E-BB26668AC68C}"/>
          </ac:cxnSpMkLst>
        </pc:cxnChg>
        <pc:cxnChg chg="mod">
          <ac:chgData name="jing guo" userId="3cf27de5-6694-4e43-bd99-ac7b83aeb7ed" providerId="ADAL" clId="{37E86482-35A1-4FE4-9591-7ACE271D8647}" dt="2021-09-17T05:53:39.244" v="2688"/>
          <ac:cxnSpMkLst>
            <pc:docMk/>
            <pc:sldMk cId="3501654043" sldId="258"/>
            <ac:cxnSpMk id="38" creationId="{40DED919-959F-4783-AA76-498F92AD7AB0}"/>
          </ac:cxnSpMkLst>
        </pc:cxnChg>
        <pc:cxnChg chg="mod">
          <ac:chgData name="jing guo" userId="3cf27de5-6694-4e43-bd99-ac7b83aeb7ed" providerId="ADAL" clId="{37E86482-35A1-4FE4-9591-7ACE271D8647}" dt="2021-09-17T05:53:39.244" v="2688"/>
          <ac:cxnSpMkLst>
            <pc:docMk/>
            <pc:sldMk cId="3501654043" sldId="258"/>
            <ac:cxnSpMk id="39" creationId="{5EA5587B-8212-4DE7-A73E-9E78CBCD801B}"/>
          </ac:cxnSpMkLst>
        </pc:cxnChg>
        <pc:cxnChg chg="mod">
          <ac:chgData name="jing guo" userId="3cf27de5-6694-4e43-bd99-ac7b83aeb7ed" providerId="ADAL" clId="{37E86482-35A1-4FE4-9591-7ACE271D8647}" dt="2021-09-17T05:53:39.244" v="2688"/>
          <ac:cxnSpMkLst>
            <pc:docMk/>
            <pc:sldMk cId="3501654043" sldId="258"/>
            <ac:cxnSpMk id="46" creationId="{E56BA4E6-5E6C-4CD0-A494-DFF5C3B17E67}"/>
          </ac:cxnSpMkLst>
        </pc:cxnChg>
        <pc:cxnChg chg="mod">
          <ac:chgData name="jing guo" userId="3cf27de5-6694-4e43-bd99-ac7b83aeb7ed" providerId="ADAL" clId="{37E86482-35A1-4FE4-9591-7ACE271D8647}" dt="2021-09-17T05:53:39.244" v="2688"/>
          <ac:cxnSpMkLst>
            <pc:docMk/>
            <pc:sldMk cId="3501654043" sldId="258"/>
            <ac:cxnSpMk id="47" creationId="{68631D94-6FF1-4C0C-9154-A2829D3F5811}"/>
          </ac:cxnSpMkLst>
        </pc:cxnChg>
      </pc:sldChg>
      <pc:sldChg chg="modSp new del">
        <pc:chgData name="jing guo" userId="3cf27de5-6694-4e43-bd99-ac7b83aeb7ed" providerId="ADAL" clId="{37E86482-35A1-4FE4-9591-7ACE271D8647}" dt="2021-09-17T05:54:30.276" v="2695" actId="47"/>
        <pc:sldMkLst>
          <pc:docMk/>
          <pc:sldMk cId="152848148" sldId="259"/>
        </pc:sldMkLst>
        <pc:spChg chg="mod">
          <ac:chgData name="jing guo" userId="3cf27de5-6694-4e43-bd99-ac7b83aeb7ed" providerId="ADAL" clId="{37E86482-35A1-4FE4-9591-7ACE271D8647}" dt="2021-09-14T08:00:14.766" v="51"/>
          <ac:spMkLst>
            <pc:docMk/>
            <pc:sldMk cId="152848148" sldId="259"/>
            <ac:spMk id="2" creationId="{E50CB360-E2EA-4F3E-82A0-8BBD22C59321}"/>
          </ac:spMkLst>
        </pc:spChg>
        <pc:spChg chg="mod">
          <ac:chgData name="jing guo" userId="3cf27de5-6694-4e43-bd99-ac7b83aeb7ed" providerId="ADAL" clId="{37E86482-35A1-4FE4-9591-7ACE271D8647}" dt="2021-09-14T08:00:14.766" v="51"/>
          <ac:spMkLst>
            <pc:docMk/>
            <pc:sldMk cId="152848148" sldId="259"/>
            <ac:spMk id="3" creationId="{D8C61F29-52BC-4E16-AB6E-510E8273916A}"/>
          </ac:spMkLst>
        </pc:spChg>
      </pc:sldChg>
      <pc:sldChg chg="addSp delSp modSp new del mod modClrScheme chgLayout">
        <pc:chgData name="jing guo" userId="3cf27de5-6694-4e43-bd99-ac7b83aeb7ed" providerId="ADAL" clId="{37E86482-35A1-4FE4-9591-7ACE271D8647}" dt="2021-09-17T05:54:36.774" v="2696" actId="47"/>
        <pc:sldMkLst>
          <pc:docMk/>
          <pc:sldMk cId="2513130075" sldId="260"/>
        </pc:sldMkLst>
        <pc:spChg chg="del mod ord">
          <ac:chgData name="jing guo" userId="3cf27de5-6694-4e43-bd99-ac7b83aeb7ed" providerId="ADAL" clId="{37E86482-35A1-4FE4-9591-7ACE271D8647}" dt="2021-09-14T08:10:52.952" v="149" actId="700"/>
          <ac:spMkLst>
            <pc:docMk/>
            <pc:sldMk cId="2513130075" sldId="260"/>
            <ac:spMk id="2" creationId="{808089E1-E887-42A5-AEAA-0A714225BED0}"/>
          </ac:spMkLst>
        </pc:spChg>
        <pc:spChg chg="del mod ord">
          <ac:chgData name="jing guo" userId="3cf27de5-6694-4e43-bd99-ac7b83aeb7ed" providerId="ADAL" clId="{37E86482-35A1-4FE4-9591-7ACE271D8647}" dt="2021-09-14T08:10:52.952" v="149" actId="700"/>
          <ac:spMkLst>
            <pc:docMk/>
            <pc:sldMk cId="2513130075" sldId="260"/>
            <ac:spMk id="3" creationId="{BFDC1C43-65E5-4F7A-B7EA-50812CCCA6AC}"/>
          </ac:spMkLst>
        </pc:spChg>
        <pc:spChg chg="add del mod ord">
          <ac:chgData name="jing guo" userId="3cf27de5-6694-4e43-bd99-ac7b83aeb7ed" providerId="ADAL" clId="{37E86482-35A1-4FE4-9591-7ACE271D8647}" dt="2021-09-14T08:11:09.453" v="150" actId="700"/>
          <ac:spMkLst>
            <pc:docMk/>
            <pc:sldMk cId="2513130075" sldId="260"/>
            <ac:spMk id="4" creationId="{F816F004-C1BE-4215-B9F1-149E0C69B531}"/>
          </ac:spMkLst>
        </pc:spChg>
        <pc:spChg chg="add del mod ord">
          <ac:chgData name="jing guo" userId="3cf27de5-6694-4e43-bd99-ac7b83aeb7ed" providerId="ADAL" clId="{37E86482-35A1-4FE4-9591-7ACE271D8647}" dt="2021-09-14T08:11:09.453" v="150" actId="700"/>
          <ac:spMkLst>
            <pc:docMk/>
            <pc:sldMk cId="2513130075" sldId="260"/>
            <ac:spMk id="5" creationId="{A65D3E1E-C552-40CD-92AB-372DA14BCDCC}"/>
          </ac:spMkLst>
        </pc:spChg>
        <pc:spChg chg="add mod ord">
          <ac:chgData name="jing guo" userId="3cf27de5-6694-4e43-bd99-ac7b83aeb7ed" providerId="ADAL" clId="{37E86482-35A1-4FE4-9591-7ACE271D8647}" dt="2021-09-14T08:11:09.453" v="150" actId="700"/>
          <ac:spMkLst>
            <pc:docMk/>
            <pc:sldMk cId="2513130075" sldId="260"/>
            <ac:spMk id="6" creationId="{2E85721E-9CA6-4908-9DAE-CFAF89178518}"/>
          </ac:spMkLst>
        </pc:spChg>
        <pc:spChg chg="add mod ord">
          <ac:chgData name="jing guo" userId="3cf27de5-6694-4e43-bd99-ac7b83aeb7ed" providerId="ADAL" clId="{37E86482-35A1-4FE4-9591-7ACE271D8647}" dt="2021-09-14T08:11:09.453" v="150" actId="700"/>
          <ac:spMkLst>
            <pc:docMk/>
            <pc:sldMk cId="2513130075" sldId="260"/>
            <ac:spMk id="7" creationId="{8D4F2ADB-DE8A-417B-B68A-238226F51948}"/>
          </ac:spMkLst>
        </pc:spChg>
      </pc:sldChg>
      <pc:sldChg chg="add del">
        <pc:chgData name="jing guo" userId="3cf27de5-6694-4e43-bd99-ac7b83aeb7ed" providerId="ADAL" clId="{37E86482-35A1-4FE4-9591-7ACE271D8647}" dt="2021-09-17T05:53:18.086" v="2686" actId="47"/>
        <pc:sldMkLst>
          <pc:docMk/>
          <pc:sldMk cId="0" sldId="261"/>
        </pc:sldMkLst>
      </pc:sldChg>
      <pc:sldChg chg="modSp add mod modTransition modClrScheme chgLayout">
        <pc:chgData name="jing guo" userId="3cf27de5-6694-4e43-bd99-ac7b83aeb7ed" providerId="ADAL" clId="{37E86482-35A1-4FE4-9591-7ACE271D8647}" dt="2021-09-17T08:21:44.401" v="3425"/>
        <pc:sldMkLst>
          <pc:docMk/>
          <pc:sldMk cId="2609209216" sldId="340"/>
        </pc:sldMkLst>
        <pc:spChg chg="mod">
          <ac:chgData name="jing guo" userId="3cf27de5-6694-4e43-bd99-ac7b83aeb7ed" providerId="ADAL" clId="{37E86482-35A1-4FE4-9591-7ACE271D8647}" dt="2021-09-17T08:12:00.133" v="3400" actId="1076"/>
          <ac:spMkLst>
            <pc:docMk/>
            <pc:sldMk cId="2609209216" sldId="340"/>
            <ac:spMk id="39" creationId="{00000000-0000-0000-0000-000000000000}"/>
          </ac:spMkLst>
        </pc:spChg>
      </pc:sldChg>
      <pc:sldChg chg="add del">
        <pc:chgData name="jing guo" userId="3cf27de5-6694-4e43-bd99-ac7b83aeb7ed" providerId="ADAL" clId="{37E86482-35A1-4FE4-9591-7ACE271D8647}" dt="2021-09-17T05:55:38.265" v="2720" actId="47"/>
        <pc:sldMkLst>
          <pc:docMk/>
          <pc:sldMk cId="0" sldId="343"/>
        </pc:sldMkLst>
      </pc:sldChg>
      <pc:sldChg chg="addSp delSp modSp add del mod modClrScheme chgLayout">
        <pc:chgData name="jing guo" userId="3cf27de5-6694-4e43-bd99-ac7b83aeb7ed" providerId="ADAL" clId="{37E86482-35A1-4FE4-9591-7ACE271D8647}" dt="2021-09-17T05:56:10.477" v="2726" actId="47"/>
        <pc:sldMkLst>
          <pc:docMk/>
          <pc:sldMk cId="0" sldId="344"/>
        </pc:sldMkLst>
        <pc:spChg chg="add del mod ord">
          <ac:chgData name="jing guo" userId="3cf27de5-6694-4e43-bd99-ac7b83aeb7ed" providerId="ADAL" clId="{37E86482-35A1-4FE4-9591-7ACE271D8647}" dt="2021-09-17T05:56:02.374" v="2724" actId="478"/>
          <ac:spMkLst>
            <pc:docMk/>
            <pc:sldMk cId="0" sldId="344"/>
            <ac:spMk id="2" creationId="{18AB3D66-36AC-450D-8FEF-069D79018294}"/>
          </ac:spMkLst>
        </pc:spChg>
        <pc:spChg chg="add mod ord">
          <ac:chgData name="jing guo" userId="3cf27de5-6694-4e43-bd99-ac7b83aeb7ed" providerId="ADAL" clId="{37E86482-35A1-4FE4-9591-7ACE271D8647}" dt="2021-09-17T05:55:59.229" v="2723" actId="700"/>
          <ac:spMkLst>
            <pc:docMk/>
            <pc:sldMk cId="0" sldId="344"/>
            <ac:spMk id="3" creationId="{F74B049A-DBA7-47A7-8354-2CC34BBA3098}"/>
          </ac:spMkLst>
        </pc:spChg>
        <pc:spChg chg="mod">
          <ac:chgData name="jing guo" userId="3cf27de5-6694-4e43-bd99-ac7b83aeb7ed" providerId="ADAL" clId="{37E86482-35A1-4FE4-9591-7ACE271D8647}" dt="2021-09-17T05:56:06.194" v="2725" actId="1076"/>
          <ac:spMkLst>
            <pc:docMk/>
            <pc:sldMk cId="0" sldId="344"/>
            <ac:spMk id="18" creationId="{850C96A5-BBF7-425E-8FCC-1B1C30714F5F}"/>
          </ac:spMkLst>
        </pc:spChg>
      </pc:sldChg>
      <pc:sldChg chg="add del">
        <pc:chgData name="jing guo" userId="3cf27de5-6694-4e43-bd99-ac7b83aeb7ed" providerId="ADAL" clId="{37E86482-35A1-4FE4-9591-7ACE271D8647}" dt="2021-09-17T06:17:58.537" v="3057" actId="2696"/>
        <pc:sldMkLst>
          <pc:docMk/>
          <pc:sldMk cId="0" sldId="376"/>
        </pc:sldMkLst>
      </pc:sldChg>
      <pc:sldChg chg="addSp delSp modSp add mod modTransition modClrScheme chgLayout">
        <pc:chgData name="jing guo" userId="3cf27de5-6694-4e43-bd99-ac7b83aeb7ed" providerId="ADAL" clId="{37E86482-35A1-4FE4-9591-7ACE271D8647}" dt="2021-09-17T08:21:44.401" v="3425"/>
        <pc:sldMkLst>
          <pc:docMk/>
          <pc:sldMk cId="0" sldId="380"/>
        </pc:sldMkLst>
        <pc:spChg chg="mod">
          <ac:chgData name="jing guo" userId="3cf27de5-6694-4e43-bd99-ac7b83aeb7ed" providerId="ADAL" clId="{37E86482-35A1-4FE4-9591-7ACE271D8647}" dt="2021-09-17T06:14:38.765" v="3036" actId="1076"/>
          <ac:spMkLst>
            <pc:docMk/>
            <pc:sldMk cId="0" sldId="380"/>
            <ac:spMk id="2" creationId="{5BB945CB-E66A-4A7E-A958-B996812D68F0}"/>
          </ac:spMkLst>
        </pc:spChg>
        <pc:spChg chg="mod">
          <ac:chgData name="jing guo" userId="3cf27de5-6694-4e43-bd99-ac7b83aeb7ed" providerId="ADAL" clId="{37E86482-35A1-4FE4-9591-7ACE271D8647}" dt="2021-09-17T06:15:01.133" v="3043" actId="6549"/>
          <ac:spMkLst>
            <pc:docMk/>
            <pc:sldMk cId="0" sldId="380"/>
            <ac:spMk id="58371" creationId="{1F606787-A644-4EAC-8316-0B06C4FAA63C}"/>
          </ac:spMkLst>
        </pc:spChg>
        <pc:picChg chg="add del mod">
          <ac:chgData name="jing guo" userId="3cf27de5-6694-4e43-bd99-ac7b83aeb7ed" providerId="ADAL" clId="{37E86482-35A1-4FE4-9591-7ACE271D8647}" dt="2021-09-17T06:27:42.695" v="3295" actId="21"/>
          <ac:picMkLst>
            <pc:docMk/>
            <pc:sldMk cId="0" sldId="380"/>
            <ac:picMk id="4" creationId="{1488B38E-CD00-4716-9391-454F325C7AD0}"/>
          </ac:picMkLst>
        </pc:picChg>
      </pc:sldChg>
      <pc:sldChg chg="addSp delSp modSp add mod modTransition modClrScheme chgLayout">
        <pc:chgData name="jing guo" userId="3cf27de5-6694-4e43-bd99-ac7b83aeb7ed" providerId="ADAL" clId="{37E86482-35A1-4FE4-9591-7ACE271D8647}" dt="2021-09-17T08:21:44.401" v="3425"/>
        <pc:sldMkLst>
          <pc:docMk/>
          <pc:sldMk cId="0" sldId="384"/>
        </pc:sldMkLst>
        <pc:spChg chg="add del mod ord">
          <ac:chgData name="jing guo" userId="3cf27de5-6694-4e43-bd99-ac7b83aeb7ed" providerId="ADAL" clId="{37E86482-35A1-4FE4-9591-7ACE271D8647}" dt="2021-09-17T05:56:31.481" v="2729" actId="478"/>
          <ac:spMkLst>
            <pc:docMk/>
            <pc:sldMk cId="0" sldId="384"/>
            <ac:spMk id="3" creationId="{21FBFF40-CBFD-43C9-9DF8-CE41B5597456}"/>
          </ac:spMkLst>
        </pc:spChg>
        <pc:spChg chg="add del mod ord">
          <ac:chgData name="jing guo" userId="3cf27de5-6694-4e43-bd99-ac7b83aeb7ed" providerId="ADAL" clId="{37E86482-35A1-4FE4-9591-7ACE271D8647}" dt="2021-09-17T05:56:34.943" v="2730" actId="478"/>
          <ac:spMkLst>
            <pc:docMk/>
            <pc:sldMk cId="0" sldId="384"/>
            <ac:spMk id="4" creationId="{01E7C8C9-98DD-4912-A456-BC2058A4A9CD}"/>
          </ac:spMkLst>
        </pc:spChg>
        <pc:spChg chg="mod">
          <ac:chgData name="jing guo" userId="3cf27de5-6694-4e43-bd99-ac7b83aeb7ed" providerId="ADAL" clId="{37E86482-35A1-4FE4-9591-7ACE271D8647}" dt="2021-09-17T08:10:09.275" v="3389" actId="14100"/>
          <ac:spMkLst>
            <pc:docMk/>
            <pc:sldMk cId="0" sldId="384"/>
            <ac:spMk id="16388" creationId="{48CF9BE8-45B8-42AB-8CBC-905E20DFBD37}"/>
          </ac:spMkLst>
        </pc:spChg>
        <pc:spChg chg="mod">
          <ac:chgData name="jing guo" userId="3cf27de5-6694-4e43-bd99-ac7b83aeb7ed" providerId="ADAL" clId="{37E86482-35A1-4FE4-9591-7ACE271D8647}" dt="2021-09-17T08:10:09.275" v="3389" actId="14100"/>
          <ac:spMkLst>
            <pc:docMk/>
            <pc:sldMk cId="0" sldId="384"/>
            <ac:spMk id="16389" creationId="{B81387BF-75D9-4676-8BBB-D13D7BC50657}"/>
          </ac:spMkLst>
        </pc:spChg>
        <pc:picChg chg="add mod">
          <ac:chgData name="jing guo" userId="3cf27de5-6694-4e43-bd99-ac7b83aeb7ed" providerId="ADAL" clId="{37E86482-35A1-4FE4-9591-7ACE271D8647}" dt="2021-09-17T08:10:11.921" v="3390" actId="1076"/>
          <ac:picMkLst>
            <pc:docMk/>
            <pc:sldMk cId="0" sldId="384"/>
            <ac:picMk id="6" creationId="{9A16A494-A6F9-42D2-A852-6F2E2287F367}"/>
          </ac:picMkLst>
        </pc:picChg>
        <pc:picChg chg="del mod">
          <ac:chgData name="jing guo" userId="3cf27de5-6694-4e43-bd99-ac7b83aeb7ed" providerId="ADAL" clId="{37E86482-35A1-4FE4-9591-7ACE271D8647}" dt="2021-09-17T08:09:54.437" v="3386" actId="478"/>
          <ac:picMkLst>
            <pc:docMk/>
            <pc:sldMk cId="0" sldId="384"/>
            <ac:picMk id="16387" creationId="{740C9AF4-78B5-41DF-AB1C-08B6B1F3A92F}"/>
          </ac:picMkLst>
        </pc:picChg>
      </pc:sldChg>
      <pc:sldChg chg="add del">
        <pc:chgData name="jing guo" userId="3cf27de5-6694-4e43-bd99-ac7b83aeb7ed" providerId="ADAL" clId="{37E86482-35A1-4FE4-9591-7ACE271D8647}" dt="2021-09-17T06:11:27.591" v="2997" actId="47"/>
        <pc:sldMkLst>
          <pc:docMk/>
          <pc:sldMk cId="0" sldId="385"/>
        </pc:sldMkLst>
      </pc:sldChg>
      <pc:sldChg chg="add del">
        <pc:chgData name="jing guo" userId="3cf27de5-6694-4e43-bd99-ac7b83aeb7ed" providerId="ADAL" clId="{37E86482-35A1-4FE4-9591-7ACE271D8647}" dt="2021-09-17T06:11:30.585" v="2999" actId="47"/>
        <pc:sldMkLst>
          <pc:docMk/>
          <pc:sldMk cId="0" sldId="390"/>
        </pc:sldMkLst>
      </pc:sldChg>
      <pc:sldChg chg="addSp delSp modSp add mod modTransition modClrScheme chgLayout">
        <pc:chgData name="jing guo" userId="3cf27de5-6694-4e43-bd99-ac7b83aeb7ed" providerId="ADAL" clId="{37E86482-35A1-4FE4-9591-7ACE271D8647}" dt="2021-09-17T08:21:44.401" v="3425"/>
        <pc:sldMkLst>
          <pc:docMk/>
          <pc:sldMk cId="0" sldId="396"/>
        </pc:sldMkLst>
        <pc:spChg chg="add del mod ord">
          <ac:chgData name="jing guo" userId="3cf27de5-6694-4e43-bd99-ac7b83aeb7ed" providerId="ADAL" clId="{37E86482-35A1-4FE4-9591-7ACE271D8647}" dt="2021-09-17T06:06:06.064" v="2905" actId="700"/>
          <ac:spMkLst>
            <pc:docMk/>
            <pc:sldMk cId="0" sldId="396"/>
            <ac:spMk id="2" creationId="{EFA47884-B3FF-4C3D-A3FD-4E1455427823}"/>
          </ac:spMkLst>
        </pc:spChg>
        <pc:spChg chg="mod">
          <ac:chgData name="jing guo" userId="3cf27de5-6694-4e43-bd99-ac7b83aeb7ed" providerId="ADAL" clId="{37E86482-35A1-4FE4-9591-7ACE271D8647}" dt="2021-09-17T06:06:43.679" v="2925" actId="1076"/>
          <ac:spMkLst>
            <pc:docMk/>
            <pc:sldMk cId="0" sldId="396"/>
            <ac:spMk id="3" creationId="{9834298F-FD5E-47E8-BC8C-E2126E34EE9A}"/>
          </ac:spMkLst>
        </pc:spChg>
        <pc:spChg chg="add del mod ord">
          <ac:chgData name="jing guo" userId="3cf27de5-6694-4e43-bd99-ac7b83aeb7ed" providerId="ADAL" clId="{37E86482-35A1-4FE4-9591-7ACE271D8647}" dt="2021-09-17T06:06:06.064" v="2905" actId="700"/>
          <ac:spMkLst>
            <pc:docMk/>
            <pc:sldMk cId="0" sldId="396"/>
            <ac:spMk id="4" creationId="{A9365E46-8CC6-4910-8910-5F6AF6331DCC}"/>
          </ac:spMkLst>
        </pc:spChg>
        <pc:spChg chg="add del mod ord">
          <ac:chgData name="jing guo" userId="3cf27de5-6694-4e43-bd99-ac7b83aeb7ed" providerId="ADAL" clId="{37E86482-35A1-4FE4-9591-7ACE271D8647}" dt="2021-09-17T06:06:06.064" v="2905" actId="700"/>
          <ac:spMkLst>
            <pc:docMk/>
            <pc:sldMk cId="0" sldId="396"/>
            <ac:spMk id="5" creationId="{B74CA0F1-48A8-414F-996D-35055AD2DB45}"/>
          </ac:spMkLst>
        </pc:spChg>
        <pc:spChg chg="add del mod ord">
          <ac:chgData name="jing guo" userId="3cf27de5-6694-4e43-bd99-ac7b83aeb7ed" providerId="ADAL" clId="{37E86482-35A1-4FE4-9591-7ACE271D8647}" dt="2021-09-17T06:06:06.064" v="2905" actId="700"/>
          <ac:spMkLst>
            <pc:docMk/>
            <pc:sldMk cId="0" sldId="396"/>
            <ac:spMk id="6" creationId="{F8C7A500-D048-4221-8A10-165B4B60B3DD}"/>
          </ac:spMkLst>
        </pc:spChg>
      </pc:sldChg>
      <pc:sldChg chg="add del">
        <pc:chgData name="jing guo" userId="3cf27de5-6694-4e43-bd99-ac7b83aeb7ed" providerId="ADAL" clId="{37E86482-35A1-4FE4-9591-7ACE271D8647}" dt="2021-09-17T05:54:39.910" v="2697" actId="47"/>
        <pc:sldMkLst>
          <pc:docMk/>
          <pc:sldMk cId="0" sldId="398"/>
        </pc:sldMkLst>
      </pc:sldChg>
      <pc:sldChg chg="addSp delSp modSp add del mod modClrScheme chgLayout">
        <pc:chgData name="jing guo" userId="3cf27de5-6694-4e43-bd99-ac7b83aeb7ed" providerId="ADAL" clId="{37E86482-35A1-4FE4-9591-7ACE271D8647}" dt="2021-09-17T08:11:20.683" v="3393" actId="47"/>
        <pc:sldMkLst>
          <pc:docMk/>
          <pc:sldMk cId="0" sldId="401"/>
        </pc:sldMkLst>
        <pc:spChg chg="add del mod">
          <ac:chgData name="jing guo" userId="3cf27de5-6694-4e43-bd99-ac7b83aeb7ed" providerId="ADAL" clId="{37E86482-35A1-4FE4-9591-7ACE271D8647}" dt="2021-09-17T05:59:45.976" v="2808" actId="1076"/>
          <ac:spMkLst>
            <pc:docMk/>
            <pc:sldMk cId="0" sldId="401"/>
            <ac:spMk id="2" creationId="{AAF63839-636D-40A4-943D-484B1110BDB7}"/>
          </ac:spMkLst>
        </pc:spChg>
        <pc:spChg chg="add del mod ord">
          <ac:chgData name="jing guo" userId="3cf27de5-6694-4e43-bd99-ac7b83aeb7ed" providerId="ADAL" clId="{37E86482-35A1-4FE4-9591-7ACE271D8647}" dt="2021-09-17T05:59:35.083" v="2804" actId="478"/>
          <ac:spMkLst>
            <pc:docMk/>
            <pc:sldMk cId="0" sldId="401"/>
            <ac:spMk id="3" creationId="{45C9E057-E959-4ACF-995C-4EC964F1BF27}"/>
          </ac:spMkLst>
        </pc:spChg>
        <pc:spChg chg="add del mod ord">
          <ac:chgData name="jing guo" userId="3cf27de5-6694-4e43-bd99-ac7b83aeb7ed" providerId="ADAL" clId="{37E86482-35A1-4FE4-9591-7ACE271D8647}" dt="2021-09-17T05:59:42.433" v="2807" actId="478"/>
          <ac:spMkLst>
            <pc:docMk/>
            <pc:sldMk cId="0" sldId="401"/>
            <ac:spMk id="4" creationId="{5F43335B-FE5B-441B-AADC-D70746ED6EA1}"/>
          </ac:spMkLst>
        </pc:spChg>
        <pc:spChg chg="mod">
          <ac:chgData name="jing guo" userId="3cf27de5-6694-4e43-bd99-ac7b83aeb7ed" providerId="ADAL" clId="{37E86482-35A1-4FE4-9591-7ACE271D8647}" dt="2021-09-17T06:00:37.516" v="2815" actId="1076"/>
          <ac:spMkLst>
            <pc:docMk/>
            <pc:sldMk cId="0" sldId="401"/>
            <ac:spMk id="8" creationId="{0FC49AD7-90B6-4B67-9A2E-901C484A4C34}"/>
          </ac:spMkLst>
        </pc:spChg>
        <pc:spChg chg="mod">
          <ac:chgData name="jing guo" userId="3cf27de5-6694-4e43-bd99-ac7b83aeb7ed" providerId="ADAL" clId="{37E86482-35A1-4FE4-9591-7ACE271D8647}" dt="2021-09-17T06:00:28.427" v="2813" actId="1076"/>
          <ac:spMkLst>
            <pc:docMk/>
            <pc:sldMk cId="0" sldId="401"/>
            <ac:spMk id="17411" creationId="{652B20E0-C876-4EDB-B6EE-6715855B57E4}"/>
          </ac:spMkLst>
        </pc:spChg>
        <pc:spChg chg="mod">
          <ac:chgData name="jing guo" userId="3cf27de5-6694-4e43-bd99-ac7b83aeb7ed" providerId="ADAL" clId="{37E86482-35A1-4FE4-9591-7ACE271D8647}" dt="2021-09-17T06:00:34.172" v="2814" actId="1076"/>
          <ac:spMkLst>
            <pc:docMk/>
            <pc:sldMk cId="0" sldId="401"/>
            <ac:spMk id="17412" creationId="{F82F49FD-3602-4D77-B3A6-D2321F298797}"/>
          </ac:spMkLst>
        </pc:spChg>
        <pc:spChg chg="mod">
          <ac:chgData name="jing guo" userId="3cf27de5-6694-4e43-bd99-ac7b83aeb7ed" providerId="ADAL" clId="{37E86482-35A1-4FE4-9591-7ACE271D8647}" dt="2021-09-17T06:00:37.516" v="2815" actId="1076"/>
          <ac:spMkLst>
            <pc:docMk/>
            <pc:sldMk cId="0" sldId="401"/>
            <ac:spMk id="17414" creationId="{8CF2DC2D-E162-46D0-99F6-1FE7EB9B9D75}"/>
          </ac:spMkLst>
        </pc:spChg>
        <pc:spChg chg="mod">
          <ac:chgData name="jing guo" userId="3cf27de5-6694-4e43-bd99-ac7b83aeb7ed" providerId="ADAL" clId="{37E86482-35A1-4FE4-9591-7ACE271D8647}" dt="2021-09-17T06:00:37.516" v="2815" actId="1076"/>
          <ac:spMkLst>
            <pc:docMk/>
            <pc:sldMk cId="0" sldId="401"/>
            <ac:spMk id="17415" creationId="{1EA8ED04-4698-4B8B-BD77-1A1F30FD3BDD}"/>
          </ac:spMkLst>
        </pc:spChg>
        <pc:spChg chg="mod">
          <ac:chgData name="jing guo" userId="3cf27de5-6694-4e43-bd99-ac7b83aeb7ed" providerId="ADAL" clId="{37E86482-35A1-4FE4-9591-7ACE271D8647}" dt="2021-09-17T06:00:37.516" v="2815" actId="1076"/>
          <ac:spMkLst>
            <pc:docMk/>
            <pc:sldMk cId="0" sldId="401"/>
            <ac:spMk id="17416" creationId="{99C3E2D6-15D8-41DE-A8B8-7DBEB15935C6}"/>
          </ac:spMkLst>
        </pc:spChg>
        <pc:spChg chg="mod">
          <ac:chgData name="jing guo" userId="3cf27de5-6694-4e43-bd99-ac7b83aeb7ed" providerId="ADAL" clId="{37E86482-35A1-4FE4-9591-7ACE271D8647}" dt="2021-09-17T06:00:37.516" v="2815" actId="1076"/>
          <ac:spMkLst>
            <pc:docMk/>
            <pc:sldMk cId="0" sldId="401"/>
            <ac:spMk id="17417" creationId="{204426D1-5A79-49FB-AECA-717400493CB0}"/>
          </ac:spMkLst>
        </pc:spChg>
        <pc:grpChg chg="mod">
          <ac:chgData name="jing guo" userId="3cf27de5-6694-4e43-bd99-ac7b83aeb7ed" providerId="ADAL" clId="{37E86482-35A1-4FE4-9591-7ACE271D8647}" dt="2021-09-17T06:00:37.516" v="2815" actId="1076"/>
          <ac:grpSpMkLst>
            <pc:docMk/>
            <pc:sldMk cId="0" sldId="401"/>
            <ac:grpSpMk id="17413" creationId="{C961171C-AABF-4F3E-B7D6-78D614EB9BC7}"/>
          </ac:grpSpMkLst>
        </pc:grpChg>
      </pc:sldChg>
      <pc:sldChg chg="addSp delSp modSp add mod modTransition modClrScheme chgLayout">
        <pc:chgData name="jing guo" userId="3cf27de5-6694-4e43-bd99-ac7b83aeb7ed" providerId="ADAL" clId="{37E86482-35A1-4FE4-9591-7ACE271D8647}" dt="2021-09-17T08:21:44.401" v="3425"/>
        <pc:sldMkLst>
          <pc:docMk/>
          <pc:sldMk cId="0" sldId="402"/>
        </pc:sldMkLst>
        <pc:spChg chg="add del mod ord">
          <ac:chgData name="jing guo" userId="3cf27de5-6694-4e43-bd99-ac7b83aeb7ed" providerId="ADAL" clId="{37E86482-35A1-4FE4-9591-7ACE271D8647}" dt="2021-09-17T05:59:59.794" v="2810" actId="478"/>
          <ac:spMkLst>
            <pc:docMk/>
            <pc:sldMk cId="0" sldId="402"/>
            <ac:spMk id="3" creationId="{635BEB67-7020-41F6-9D21-C1190DE7BA73}"/>
          </ac:spMkLst>
        </pc:spChg>
        <pc:spChg chg="add del mod ord">
          <ac:chgData name="jing guo" userId="3cf27de5-6694-4e43-bd99-ac7b83aeb7ed" providerId="ADAL" clId="{37E86482-35A1-4FE4-9591-7ACE271D8647}" dt="2021-09-17T06:00:00.969" v="2811" actId="478"/>
          <ac:spMkLst>
            <pc:docMk/>
            <pc:sldMk cId="0" sldId="402"/>
            <ac:spMk id="4" creationId="{668269E4-0FFD-4CF3-BF1B-02829AD54F8D}"/>
          </ac:spMkLst>
        </pc:spChg>
        <pc:spChg chg="mod">
          <ac:chgData name="jing guo" userId="3cf27de5-6694-4e43-bd99-ac7b83aeb7ed" providerId="ADAL" clId="{37E86482-35A1-4FE4-9591-7ACE271D8647}" dt="2021-09-17T06:00:42.565" v="2816" actId="1076"/>
          <ac:spMkLst>
            <pc:docMk/>
            <pc:sldMk cId="0" sldId="402"/>
            <ac:spMk id="18435" creationId="{F95FFB2C-7529-48BC-A5BB-1EC3AFCFF77F}"/>
          </ac:spMkLst>
        </pc:spChg>
        <pc:picChg chg="mod">
          <ac:chgData name="jing guo" userId="3cf27de5-6694-4e43-bd99-ac7b83aeb7ed" providerId="ADAL" clId="{37E86482-35A1-4FE4-9591-7ACE271D8647}" dt="2021-09-17T06:00:45.984" v="2818" actId="1076"/>
          <ac:picMkLst>
            <pc:docMk/>
            <pc:sldMk cId="0" sldId="402"/>
            <ac:picMk id="18436" creationId="{26C7D605-488D-496E-B655-946EF3026FD8}"/>
          </ac:picMkLst>
        </pc:picChg>
        <pc:picChg chg="mod">
          <ac:chgData name="jing guo" userId="3cf27de5-6694-4e43-bd99-ac7b83aeb7ed" providerId="ADAL" clId="{37E86482-35A1-4FE4-9591-7ACE271D8647}" dt="2021-09-17T06:00:44.552" v="2817" actId="1076"/>
          <ac:picMkLst>
            <pc:docMk/>
            <pc:sldMk cId="0" sldId="402"/>
            <ac:picMk id="18437" creationId="{853987D2-A227-40A2-A89A-8B138CA26958}"/>
          </ac:picMkLst>
        </pc:picChg>
      </pc:sldChg>
      <pc:sldChg chg="modSp add mod modTransition modClrScheme chgLayout">
        <pc:chgData name="jing guo" userId="3cf27de5-6694-4e43-bd99-ac7b83aeb7ed" providerId="ADAL" clId="{37E86482-35A1-4FE4-9591-7ACE271D8647}" dt="2021-09-17T08:21:44.401" v="3425"/>
        <pc:sldMkLst>
          <pc:docMk/>
          <pc:sldMk cId="0" sldId="403"/>
        </pc:sldMkLst>
        <pc:spChg chg="mod">
          <ac:chgData name="jing guo" userId="3cf27de5-6694-4e43-bd99-ac7b83aeb7ed" providerId="ADAL" clId="{37E86482-35A1-4FE4-9591-7ACE271D8647}" dt="2021-09-17T06:00:57.025" v="2820" actId="1076"/>
          <ac:spMkLst>
            <pc:docMk/>
            <pc:sldMk cId="0" sldId="403"/>
            <ac:spMk id="2" creationId="{9676CA9E-6310-4145-AC22-4C37CABBBFFC}"/>
          </ac:spMkLst>
        </pc:spChg>
      </pc:sldChg>
      <pc:sldChg chg="modSp add mod modTransition modClrScheme chgLayout">
        <pc:chgData name="jing guo" userId="3cf27de5-6694-4e43-bd99-ac7b83aeb7ed" providerId="ADAL" clId="{37E86482-35A1-4FE4-9591-7ACE271D8647}" dt="2021-09-17T08:21:44.401" v="3425"/>
        <pc:sldMkLst>
          <pc:docMk/>
          <pc:sldMk cId="0" sldId="404"/>
        </pc:sldMkLst>
        <pc:spChg chg="mod">
          <ac:chgData name="jing guo" userId="3cf27de5-6694-4e43-bd99-ac7b83aeb7ed" providerId="ADAL" clId="{37E86482-35A1-4FE4-9591-7ACE271D8647}" dt="2021-09-17T06:01:05.672" v="2822" actId="1076"/>
          <ac:spMkLst>
            <pc:docMk/>
            <pc:sldMk cId="0" sldId="404"/>
            <ac:spMk id="2" creationId="{2BCA0F7F-2E5C-4760-810A-79B296292C65}"/>
          </ac:spMkLst>
        </pc:spChg>
        <pc:picChg chg="mod">
          <ac:chgData name="jing guo" userId="3cf27de5-6694-4e43-bd99-ac7b83aeb7ed" providerId="ADAL" clId="{37E86482-35A1-4FE4-9591-7ACE271D8647}" dt="2021-09-17T06:01:07.539" v="2823" actId="1076"/>
          <ac:picMkLst>
            <pc:docMk/>
            <pc:sldMk cId="0" sldId="404"/>
            <ac:picMk id="20484" creationId="{660CEDB1-148D-4F7B-B44E-B1F28A9A2B9D}"/>
          </ac:picMkLst>
        </pc:picChg>
      </pc:sldChg>
      <pc:sldChg chg="modSp add mod modTransition modClrScheme chgLayout">
        <pc:chgData name="jing guo" userId="3cf27de5-6694-4e43-bd99-ac7b83aeb7ed" providerId="ADAL" clId="{37E86482-35A1-4FE4-9591-7ACE271D8647}" dt="2021-09-17T08:21:44.401" v="3425"/>
        <pc:sldMkLst>
          <pc:docMk/>
          <pc:sldMk cId="0" sldId="407"/>
        </pc:sldMkLst>
        <pc:spChg chg="mod">
          <ac:chgData name="jing guo" userId="3cf27de5-6694-4e43-bd99-ac7b83aeb7ed" providerId="ADAL" clId="{37E86482-35A1-4FE4-9591-7ACE271D8647}" dt="2021-09-17T06:06:46.889" v="2926" actId="1076"/>
          <ac:spMkLst>
            <pc:docMk/>
            <pc:sldMk cId="0" sldId="407"/>
            <ac:spMk id="3" creationId="{3215D19B-D5CB-4C75-9879-97DC3F1C1016}"/>
          </ac:spMkLst>
        </pc:spChg>
      </pc:sldChg>
      <pc:sldChg chg="modSp add mod modTransition modClrScheme chgLayout">
        <pc:chgData name="jing guo" userId="3cf27de5-6694-4e43-bd99-ac7b83aeb7ed" providerId="ADAL" clId="{37E86482-35A1-4FE4-9591-7ACE271D8647}" dt="2021-09-17T08:21:44.401" v="3425"/>
        <pc:sldMkLst>
          <pc:docMk/>
          <pc:sldMk cId="0" sldId="409"/>
        </pc:sldMkLst>
        <pc:spChg chg="mod">
          <ac:chgData name="jing guo" userId="3cf27de5-6694-4e43-bd99-ac7b83aeb7ed" providerId="ADAL" clId="{37E86482-35A1-4FE4-9591-7ACE271D8647}" dt="2021-09-17T06:06:54.165" v="2928" actId="1076"/>
          <ac:spMkLst>
            <pc:docMk/>
            <pc:sldMk cId="0" sldId="409"/>
            <ac:spMk id="3" creationId="{9E653C81-F63F-456B-91DE-CB86F6ECB46F}"/>
          </ac:spMkLst>
        </pc:spChg>
      </pc:sldChg>
      <pc:sldChg chg="modSp add mod modTransition modClrScheme chgLayout">
        <pc:chgData name="jing guo" userId="3cf27de5-6694-4e43-bd99-ac7b83aeb7ed" providerId="ADAL" clId="{37E86482-35A1-4FE4-9591-7ACE271D8647}" dt="2021-09-17T08:21:44.401" v="3425"/>
        <pc:sldMkLst>
          <pc:docMk/>
          <pc:sldMk cId="0" sldId="410"/>
        </pc:sldMkLst>
        <pc:spChg chg="mod">
          <ac:chgData name="jing guo" userId="3cf27de5-6694-4e43-bd99-ac7b83aeb7ed" providerId="ADAL" clId="{37E86482-35A1-4FE4-9591-7ACE271D8647}" dt="2021-09-17T06:07:01.108" v="2930" actId="1076"/>
          <ac:spMkLst>
            <pc:docMk/>
            <pc:sldMk cId="0" sldId="410"/>
            <ac:spMk id="3" creationId="{43564B86-FE50-459D-953E-BB10945CAD2B}"/>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1"/>
        </pc:sldMkLst>
        <pc:spChg chg="mod">
          <ac:chgData name="jing guo" userId="3cf27de5-6694-4e43-bd99-ac7b83aeb7ed" providerId="ADAL" clId="{37E86482-35A1-4FE4-9591-7ACE271D8647}" dt="2021-09-17T06:07:13.024" v="2935" actId="1036"/>
          <ac:spMkLst>
            <pc:docMk/>
            <pc:sldMk cId="0" sldId="411"/>
            <ac:spMk id="3" creationId="{4224D75D-62D4-4B01-9698-7E40C6CFF259}"/>
          </ac:spMkLst>
        </pc:spChg>
        <pc:spChg chg="add del mod">
          <ac:chgData name="jing guo" userId="3cf27de5-6694-4e43-bd99-ac7b83aeb7ed" providerId="ADAL" clId="{37E86482-35A1-4FE4-9591-7ACE271D8647}" dt="2021-09-17T06:07:58.384" v="2945" actId="478"/>
          <ac:spMkLst>
            <pc:docMk/>
            <pc:sldMk cId="0" sldId="411"/>
            <ac:spMk id="6" creationId="{26D6C49D-F732-4B88-AADE-F28C9629104F}"/>
          </ac:spMkLst>
        </pc:spChg>
        <pc:spChg chg="mod">
          <ac:chgData name="jing guo" userId="3cf27de5-6694-4e43-bd99-ac7b83aeb7ed" providerId="ADAL" clId="{37E86482-35A1-4FE4-9591-7ACE271D8647}" dt="2021-09-17T06:08:05.496" v="2949" actId="20577"/>
          <ac:spMkLst>
            <pc:docMk/>
            <pc:sldMk cId="0" sldId="411"/>
            <ac:spMk id="38915" creationId="{62F560A1-F7B0-45C2-8CAF-A07618E94CA6}"/>
          </ac:spMkLst>
        </pc:spChg>
      </pc:sldChg>
      <pc:sldChg chg="modSp add del mod modClrScheme chgLayout">
        <pc:chgData name="jing guo" userId="3cf27de5-6694-4e43-bd99-ac7b83aeb7ed" providerId="ADAL" clId="{37E86482-35A1-4FE4-9591-7ACE271D8647}" dt="2021-09-17T06:08:25.015" v="2952" actId="47"/>
        <pc:sldMkLst>
          <pc:docMk/>
          <pc:sldMk cId="0" sldId="412"/>
        </pc:sldMkLst>
        <pc:spChg chg="mod">
          <ac:chgData name="jing guo" userId="3cf27de5-6694-4e43-bd99-ac7b83aeb7ed" providerId="ADAL" clId="{37E86482-35A1-4FE4-9591-7ACE271D8647}" dt="2021-09-17T06:08:16.140" v="2951" actId="1076"/>
          <ac:spMkLst>
            <pc:docMk/>
            <pc:sldMk cId="0" sldId="412"/>
            <ac:spMk id="3" creationId="{B00AD9DB-0E43-4184-B105-EDA9E8D62AFA}"/>
          </ac:spMkLst>
        </pc:spChg>
      </pc:sldChg>
      <pc:sldChg chg="modSp add del mod modTransition modClrScheme chgLayout">
        <pc:chgData name="jing guo" userId="3cf27de5-6694-4e43-bd99-ac7b83aeb7ed" providerId="ADAL" clId="{37E86482-35A1-4FE4-9591-7ACE271D8647}" dt="2021-09-17T08:21:44.401" v="3425"/>
        <pc:sldMkLst>
          <pc:docMk/>
          <pc:sldMk cId="0" sldId="413"/>
        </pc:sldMkLst>
        <pc:spChg chg="mod">
          <ac:chgData name="jing guo" userId="3cf27de5-6694-4e43-bd99-ac7b83aeb7ed" providerId="ADAL" clId="{37E86482-35A1-4FE4-9591-7ACE271D8647}" dt="2021-09-17T06:08:57.345" v="2961" actId="1076"/>
          <ac:spMkLst>
            <pc:docMk/>
            <pc:sldMk cId="0" sldId="413"/>
            <ac:spMk id="3" creationId="{5C30A061-D70E-4D18-848B-97E0E2E83145}"/>
          </ac:spMkLst>
        </pc:spChg>
        <pc:spChg chg="mod">
          <ac:chgData name="jing guo" userId="3cf27de5-6694-4e43-bd99-ac7b83aeb7ed" providerId="ADAL" clId="{37E86482-35A1-4FE4-9591-7ACE271D8647}" dt="2021-09-17T06:09:01.293" v="2962" actId="1076"/>
          <ac:spMkLst>
            <pc:docMk/>
            <pc:sldMk cId="0" sldId="413"/>
            <ac:spMk id="40963" creationId="{2E53AB40-63D2-4258-99FD-C89C6CCE50E5}"/>
          </ac:spMkLst>
        </pc:spChg>
      </pc:sldChg>
      <pc:sldChg chg="modSp add del mod modTransition modClrScheme chgLayout">
        <pc:chgData name="jing guo" userId="3cf27de5-6694-4e43-bd99-ac7b83aeb7ed" providerId="ADAL" clId="{37E86482-35A1-4FE4-9591-7ACE271D8647}" dt="2021-09-17T08:21:44.401" v="3425"/>
        <pc:sldMkLst>
          <pc:docMk/>
          <pc:sldMk cId="0" sldId="414"/>
        </pc:sldMkLst>
        <pc:spChg chg="mod">
          <ac:chgData name="jing guo" userId="3cf27de5-6694-4e43-bd99-ac7b83aeb7ed" providerId="ADAL" clId="{37E86482-35A1-4FE4-9591-7ACE271D8647}" dt="2021-09-17T06:09:10.479" v="2964" actId="1076"/>
          <ac:spMkLst>
            <pc:docMk/>
            <pc:sldMk cId="0" sldId="414"/>
            <ac:spMk id="3" creationId="{0C1CAEBB-939A-4C7B-8981-054B321F5B39}"/>
          </ac:spMkLst>
        </pc:spChg>
        <pc:spChg chg="mod">
          <ac:chgData name="jing guo" userId="3cf27de5-6694-4e43-bd99-ac7b83aeb7ed" providerId="ADAL" clId="{37E86482-35A1-4FE4-9591-7ACE271D8647}" dt="2021-09-17T06:09:15.024" v="2966" actId="1076"/>
          <ac:spMkLst>
            <pc:docMk/>
            <pc:sldMk cId="0" sldId="414"/>
            <ac:spMk id="41987" creationId="{488A6112-437D-487A-B9B4-2399ABA4C137}"/>
          </ac:spMkLst>
        </pc:spChg>
      </pc:sldChg>
      <pc:sldChg chg="modSp add mod modTransition modClrScheme chgLayout">
        <pc:chgData name="jing guo" userId="3cf27de5-6694-4e43-bd99-ac7b83aeb7ed" providerId="ADAL" clId="{37E86482-35A1-4FE4-9591-7ACE271D8647}" dt="2021-09-17T08:21:44.401" v="3425"/>
        <pc:sldMkLst>
          <pc:docMk/>
          <pc:sldMk cId="0" sldId="415"/>
        </pc:sldMkLst>
        <pc:spChg chg="mod">
          <ac:chgData name="jing guo" userId="3cf27de5-6694-4e43-bd99-ac7b83aeb7ed" providerId="ADAL" clId="{37E86482-35A1-4FE4-9591-7ACE271D8647}" dt="2021-09-17T06:09:35.366" v="2970" actId="14100"/>
          <ac:spMkLst>
            <pc:docMk/>
            <pc:sldMk cId="0" sldId="415"/>
            <ac:spMk id="43011" creationId="{85351538-7C27-41E4-9BE4-9411F454F652}"/>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6"/>
        </pc:sldMkLst>
        <pc:spChg chg="add mod">
          <ac:chgData name="jing guo" userId="3cf27de5-6694-4e43-bd99-ac7b83aeb7ed" providerId="ADAL" clId="{37E86482-35A1-4FE4-9591-7ACE271D8647}" dt="2021-09-17T06:04:51.686" v="2899" actId="20578"/>
          <ac:spMkLst>
            <pc:docMk/>
            <pc:sldMk cId="0" sldId="416"/>
            <ac:spMk id="12" creationId="{E59B1FEB-0B07-4B2E-890F-D1E2A2E82C11}"/>
          </ac:spMkLst>
        </pc:spChg>
        <pc:spChg chg="mod">
          <ac:chgData name="jing guo" userId="3cf27de5-6694-4e43-bd99-ac7b83aeb7ed" providerId="ADAL" clId="{37E86482-35A1-4FE4-9591-7ACE271D8647}" dt="2021-09-17T06:06:35.012" v="2924" actId="20577"/>
          <ac:spMkLst>
            <pc:docMk/>
            <pc:sldMk cId="0" sldId="416"/>
            <ac:spMk id="18" creationId="{BD98BAA1-CED7-4BD8-9D8A-A4B0685423DA}"/>
          </ac:spMkLst>
        </pc:spChg>
        <pc:spChg chg="del">
          <ac:chgData name="jing guo" userId="3cf27de5-6694-4e43-bd99-ac7b83aeb7ed" providerId="ADAL" clId="{37E86482-35A1-4FE4-9591-7ACE271D8647}" dt="2021-09-17T06:04:12.906" v="2853" actId="478"/>
          <ac:spMkLst>
            <pc:docMk/>
            <pc:sldMk cId="0" sldId="416"/>
            <ac:spMk id="33798" creationId="{CA970575-72E8-4132-9B9A-AD09CAC9F3C0}"/>
          </ac:spMkLst>
        </pc:spChg>
        <pc:spChg chg="mod">
          <ac:chgData name="jing guo" userId="3cf27de5-6694-4e43-bd99-ac7b83aeb7ed" providerId="ADAL" clId="{37E86482-35A1-4FE4-9591-7ACE271D8647}" dt="2021-09-17T06:04:23.254" v="2855" actId="20577"/>
          <ac:spMkLst>
            <pc:docMk/>
            <pc:sldMk cId="0" sldId="416"/>
            <ac:spMk id="33799" creationId="{9410708F-3EB6-49F1-98AE-3668A6083D23}"/>
          </ac:spMkLst>
        </pc:spChg>
        <pc:spChg chg="mod">
          <ac:chgData name="jing guo" userId="3cf27de5-6694-4e43-bd99-ac7b83aeb7ed" providerId="ADAL" clId="{37E86482-35A1-4FE4-9591-7ACE271D8647}" dt="2021-09-17T06:04:24.810" v="2856" actId="20577"/>
          <ac:spMkLst>
            <pc:docMk/>
            <pc:sldMk cId="0" sldId="416"/>
            <ac:spMk id="33800" creationId="{0A9C61AF-E065-448F-8A80-594CE738F0AE}"/>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17"/>
        </pc:sldMkLst>
        <pc:spChg chg="mod">
          <ac:chgData name="jing guo" userId="3cf27de5-6694-4e43-bd99-ac7b83aeb7ed" providerId="ADAL" clId="{37E86482-35A1-4FE4-9591-7ACE271D8647}" dt="2021-09-17T06:11:19.997" v="2996" actId="14100"/>
          <ac:spMkLst>
            <pc:docMk/>
            <pc:sldMk cId="0" sldId="417"/>
            <ac:spMk id="8" creationId="{BAC1CA78-D5C7-4221-8EBC-526E23BEF61F}"/>
          </ac:spMkLst>
        </pc:spChg>
        <pc:spChg chg="add mod">
          <ac:chgData name="jing guo" userId="3cf27de5-6694-4e43-bd99-ac7b83aeb7ed" providerId="ADAL" clId="{37E86482-35A1-4FE4-9591-7ACE271D8647}" dt="2021-09-17T06:11:09.739" v="2994" actId="1035"/>
          <ac:spMkLst>
            <pc:docMk/>
            <pc:sldMk cId="0" sldId="417"/>
            <ac:spMk id="12" creationId="{32D68653-7DC9-44C1-A787-EC838C0EA2E6}"/>
          </ac:spMkLst>
        </pc:spChg>
        <pc:spChg chg="add mod">
          <ac:chgData name="jing guo" userId="3cf27de5-6694-4e43-bd99-ac7b83aeb7ed" providerId="ADAL" clId="{37E86482-35A1-4FE4-9591-7ACE271D8647}" dt="2021-09-17T06:11:09.739" v="2994" actId="1035"/>
          <ac:spMkLst>
            <pc:docMk/>
            <pc:sldMk cId="0" sldId="417"/>
            <ac:spMk id="14" creationId="{60F1EB01-D9BA-4388-AA6B-634FC362E657}"/>
          </ac:spMkLst>
        </pc:spChg>
        <pc:spChg chg="add mod">
          <ac:chgData name="jing guo" userId="3cf27de5-6694-4e43-bd99-ac7b83aeb7ed" providerId="ADAL" clId="{37E86482-35A1-4FE4-9591-7ACE271D8647}" dt="2021-09-17T06:11:09.739" v="2994" actId="1035"/>
          <ac:spMkLst>
            <pc:docMk/>
            <pc:sldMk cId="0" sldId="417"/>
            <ac:spMk id="15" creationId="{299DE374-CDC5-432D-AED2-F4CBADD90C7C}"/>
          </ac:spMkLst>
        </pc:spChg>
        <pc:spChg chg="mod">
          <ac:chgData name="jing guo" userId="3cf27de5-6694-4e43-bd99-ac7b83aeb7ed" providerId="ADAL" clId="{37E86482-35A1-4FE4-9591-7ACE271D8647}" dt="2021-09-17T06:09:51.392" v="2983" actId="1076"/>
          <ac:spMkLst>
            <pc:docMk/>
            <pc:sldMk cId="0" sldId="417"/>
            <ac:spMk id="18" creationId="{85D8574E-DFAB-4691-B280-25A36ACE2B39}"/>
          </ac:spMkLst>
        </pc:spChg>
        <pc:spChg chg="del">
          <ac:chgData name="jing guo" userId="3cf27de5-6694-4e43-bd99-ac7b83aeb7ed" providerId="ADAL" clId="{37E86482-35A1-4FE4-9591-7ACE271D8647}" dt="2021-09-17T06:10:34.429" v="2986" actId="478"/>
          <ac:spMkLst>
            <pc:docMk/>
            <pc:sldMk cId="0" sldId="417"/>
            <ac:spMk id="44038" creationId="{B75654D3-38C4-4B17-9AF5-FE137A907C6F}"/>
          </ac:spMkLst>
        </pc:spChg>
        <pc:spChg chg="del">
          <ac:chgData name="jing guo" userId="3cf27de5-6694-4e43-bd99-ac7b83aeb7ed" providerId="ADAL" clId="{37E86482-35A1-4FE4-9591-7ACE271D8647}" dt="2021-09-17T06:10:34.429" v="2986" actId="478"/>
          <ac:spMkLst>
            <pc:docMk/>
            <pc:sldMk cId="0" sldId="417"/>
            <ac:spMk id="44039" creationId="{4681B8CF-89B9-45F3-A97A-4F19C5323402}"/>
          </ac:spMkLst>
        </pc:spChg>
        <pc:spChg chg="del">
          <ac:chgData name="jing guo" userId="3cf27de5-6694-4e43-bd99-ac7b83aeb7ed" providerId="ADAL" clId="{37E86482-35A1-4FE4-9591-7ACE271D8647}" dt="2021-09-17T06:10:34.429" v="2986" actId="478"/>
          <ac:spMkLst>
            <pc:docMk/>
            <pc:sldMk cId="0" sldId="417"/>
            <ac:spMk id="44040" creationId="{AD1807E0-838B-40B9-9573-BADB403B6E4E}"/>
          </ac:spMkLst>
        </pc:spChg>
        <pc:spChg chg="add del">
          <ac:chgData name="jing guo" userId="3cf27de5-6694-4e43-bd99-ac7b83aeb7ed" providerId="ADAL" clId="{37E86482-35A1-4FE4-9591-7ACE271D8647}" dt="2021-09-17T06:10:59.999" v="2991" actId="478"/>
          <ac:spMkLst>
            <pc:docMk/>
            <pc:sldMk cId="0" sldId="417"/>
            <ac:spMk id="44043" creationId="{F28C5669-F3B2-4E31-8C40-0AB7239C3B74}"/>
          </ac:spMkLst>
        </pc:spChg>
        <pc:grpChg chg="add del mod">
          <ac:chgData name="jing guo" userId="3cf27de5-6694-4e43-bd99-ac7b83aeb7ed" providerId="ADAL" clId="{37E86482-35A1-4FE4-9591-7ACE271D8647}" dt="2021-09-17T06:10:59.999" v="2991" actId="478"/>
          <ac:grpSpMkLst>
            <pc:docMk/>
            <pc:sldMk cId="0" sldId="417"/>
            <ac:grpSpMk id="44041" creationId="{AC2A5041-A066-4342-93EC-26859B037EEC}"/>
          </ac:grpSpMkLst>
        </pc:grpChg>
      </pc:sldChg>
      <pc:sldChg chg="add del">
        <pc:chgData name="jing guo" userId="3cf27de5-6694-4e43-bd99-ac7b83aeb7ed" providerId="ADAL" clId="{37E86482-35A1-4FE4-9591-7ACE271D8647}" dt="2021-09-17T06:11:29.560" v="2998" actId="47"/>
        <pc:sldMkLst>
          <pc:docMk/>
          <pc:sldMk cId="0" sldId="418"/>
        </pc:sldMkLst>
      </pc:sldChg>
      <pc:sldChg chg="add del">
        <pc:chgData name="jing guo" userId="3cf27de5-6694-4e43-bd99-ac7b83aeb7ed" providerId="ADAL" clId="{37E86482-35A1-4FE4-9591-7ACE271D8647}" dt="2021-09-17T06:11:35.170" v="3000" actId="47"/>
        <pc:sldMkLst>
          <pc:docMk/>
          <pc:sldMk cId="0" sldId="419"/>
        </pc:sldMkLst>
      </pc:sldChg>
      <pc:sldChg chg="add del">
        <pc:chgData name="jing guo" userId="3cf27de5-6694-4e43-bd99-ac7b83aeb7ed" providerId="ADAL" clId="{37E86482-35A1-4FE4-9591-7ACE271D8647}" dt="2021-09-17T06:12:13.692" v="3001" actId="47"/>
        <pc:sldMkLst>
          <pc:docMk/>
          <pc:sldMk cId="0" sldId="420"/>
        </pc:sldMkLst>
      </pc:sldChg>
      <pc:sldChg chg="modSp add mod modTransition modClrScheme chgLayout">
        <pc:chgData name="jing guo" userId="3cf27de5-6694-4e43-bd99-ac7b83aeb7ed" providerId="ADAL" clId="{37E86482-35A1-4FE4-9591-7ACE271D8647}" dt="2021-09-17T08:21:44.401" v="3425"/>
        <pc:sldMkLst>
          <pc:docMk/>
          <pc:sldMk cId="0" sldId="421"/>
        </pc:sldMkLst>
        <pc:spChg chg="mod">
          <ac:chgData name="jing guo" userId="3cf27de5-6694-4e43-bd99-ac7b83aeb7ed" providerId="ADAL" clId="{37E86482-35A1-4FE4-9591-7ACE271D8647}" dt="2021-09-17T06:12:20.666" v="3003" actId="1076"/>
          <ac:spMkLst>
            <pc:docMk/>
            <pc:sldMk cId="0" sldId="421"/>
            <ac:spMk id="3" creationId="{968A47CE-21FA-4998-9231-3C96B814506B}"/>
          </ac:spMkLst>
        </pc:spChg>
      </pc:sldChg>
      <pc:sldChg chg="modSp add del mod modClrScheme chgLayout">
        <pc:chgData name="jing guo" userId="3cf27de5-6694-4e43-bd99-ac7b83aeb7ed" providerId="ADAL" clId="{37E86482-35A1-4FE4-9591-7ACE271D8647}" dt="2021-09-17T08:11:40.560" v="3394" actId="2696"/>
        <pc:sldMkLst>
          <pc:docMk/>
          <pc:sldMk cId="3049662640" sldId="422"/>
        </pc:sldMkLst>
        <pc:spChg chg="mod">
          <ac:chgData name="jing guo" userId="3cf27de5-6694-4e43-bd99-ac7b83aeb7ed" providerId="ADAL" clId="{37E86482-35A1-4FE4-9591-7ACE271D8647}" dt="2021-09-17T06:01:46.682" v="2832" actId="1076"/>
          <ac:spMkLst>
            <pc:docMk/>
            <pc:sldMk cId="3049662640" sldId="422"/>
            <ac:spMk id="2" creationId="{BADA2853-5E3B-4F8A-BABA-A69E9033B119}"/>
          </ac:spMkLst>
        </pc:spChg>
      </pc:sldChg>
      <pc:sldChg chg="modSp add mod modTransition modClrScheme chgLayout">
        <pc:chgData name="jing guo" userId="3cf27de5-6694-4e43-bd99-ac7b83aeb7ed" providerId="ADAL" clId="{37E86482-35A1-4FE4-9591-7ACE271D8647}" dt="2021-09-17T08:21:44.401" v="3425"/>
        <pc:sldMkLst>
          <pc:docMk/>
          <pc:sldMk cId="0" sldId="423"/>
        </pc:sldMkLst>
        <pc:spChg chg="mod">
          <ac:chgData name="jing guo" userId="3cf27de5-6694-4e43-bd99-ac7b83aeb7ed" providerId="ADAL" clId="{37E86482-35A1-4FE4-9591-7ACE271D8647}" dt="2021-09-17T06:01:54.971" v="2834" actId="1076"/>
          <ac:spMkLst>
            <pc:docMk/>
            <pc:sldMk cId="0" sldId="423"/>
            <ac:spMk id="2" creationId="{289E3584-1288-4D5D-A61E-D72B4541F26D}"/>
          </ac:spMkLst>
        </pc:spChg>
      </pc:sldChg>
      <pc:sldChg chg="addSp delSp modSp add mod modTransition modClrScheme chgLayout">
        <pc:chgData name="jing guo" userId="3cf27de5-6694-4e43-bd99-ac7b83aeb7ed" providerId="ADAL" clId="{37E86482-35A1-4FE4-9591-7ACE271D8647}" dt="2021-09-17T08:21:44.401" v="3425"/>
        <pc:sldMkLst>
          <pc:docMk/>
          <pc:sldMk cId="0" sldId="424"/>
        </pc:sldMkLst>
        <pc:spChg chg="mod">
          <ac:chgData name="jing guo" userId="3cf27de5-6694-4e43-bd99-ac7b83aeb7ed" providerId="ADAL" clId="{37E86482-35A1-4FE4-9591-7ACE271D8647}" dt="2021-09-17T06:14:20.174" v="3032" actId="1076"/>
          <ac:spMkLst>
            <pc:docMk/>
            <pc:sldMk cId="0" sldId="424"/>
            <ac:spMk id="8" creationId="{25EDD2EC-20B4-45EA-93E3-35ACBA815066}"/>
          </ac:spMkLst>
        </pc:spChg>
        <pc:spChg chg="add mod">
          <ac:chgData name="jing guo" userId="3cf27de5-6694-4e43-bd99-ac7b83aeb7ed" providerId="ADAL" clId="{37E86482-35A1-4FE4-9591-7ACE271D8647}" dt="2021-09-17T06:14:02.497" v="3028" actId="1076"/>
          <ac:spMkLst>
            <pc:docMk/>
            <pc:sldMk cId="0" sldId="424"/>
            <ac:spMk id="12" creationId="{71C0F0D2-AEF0-4418-9EC5-DB866309F49E}"/>
          </ac:spMkLst>
        </pc:spChg>
        <pc:spChg chg="add del mod">
          <ac:chgData name="jing guo" userId="3cf27de5-6694-4e43-bd99-ac7b83aeb7ed" providerId="ADAL" clId="{37E86482-35A1-4FE4-9591-7ACE271D8647}" dt="2021-09-17T06:14:13.790" v="3031" actId="478"/>
          <ac:spMkLst>
            <pc:docMk/>
            <pc:sldMk cId="0" sldId="424"/>
            <ac:spMk id="14" creationId="{11F42089-0192-4058-B58B-21A363D604D7}"/>
          </ac:spMkLst>
        </pc:spChg>
        <pc:spChg chg="add mod">
          <ac:chgData name="jing guo" userId="3cf27de5-6694-4e43-bd99-ac7b83aeb7ed" providerId="ADAL" clId="{37E86482-35A1-4FE4-9591-7ACE271D8647}" dt="2021-09-17T06:14:02.497" v="3028" actId="1076"/>
          <ac:spMkLst>
            <pc:docMk/>
            <pc:sldMk cId="0" sldId="424"/>
            <ac:spMk id="15" creationId="{E639161E-5C55-44ED-90DE-814EC95ACFB5}"/>
          </ac:spMkLst>
        </pc:spChg>
        <pc:spChg chg="mod">
          <ac:chgData name="jing guo" userId="3cf27de5-6694-4e43-bd99-ac7b83aeb7ed" providerId="ADAL" clId="{37E86482-35A1-4FE4-9591-7ACE271D8647}" dt="2021-09-17T06:13:08.209" v="3023" actId="1076"/>
          <ac:spMkLst>
            <pc:docMk/>
            <pc:sldMk cId="0" sldId="424"/>
            <ac:spMk id="18" creationId="{43BF6B71-C82D-43E7-8D14-D615336FE4C6}"/>
          </ac:spMkLst>
        </pc:spChg>
        <pc:spChg chg="del">
          <ac:chgData name="jing guo" userId="3cf27de5-6694-4e43-bd99-ac7b83aeb7ed" providerId="ADAL" clId="{37E86482-35A1-4FE4-9591-7ACE271D8647}" dt="2021-09-17T06:13:35.367" v="3024" actId="478"/>
          <ac:spMkLst>
            <pc:docMk/>
            <pc:sldMk cId="0" sldId="424"/>
            <ac:spMk id="56326" creationId="{F81C082D-9CDF-4728-8AB6-4B5116E5CED8}"/>
          </ac:spMkLst>
        </pc:spChg>
        <pc:spChg chg="del">
          <ac:chgData name="jing guo" userId="3cf27de5-6694-4e43-bd99-ac7b83aeb7ed" providerId="ADAL" clId="{37E86482-35A1-4FE4-9591-7ACE271D8647}" dt="2021-09-17T06:13:35.367" v="3024" actId="478"/>
          <ac:spMkLst>
            <pc:docMk/>
            <pc:sldMk cId="0" sldId="424"/>
            <ac:spMk id="56327" creationId="{9D6F75CF-AE1B-40E5-BF9A-0A216135A5DE}"/>
          </ac:spMkLst>
        </pc:spChg>
        <pc:spChg chg="mod">
          <ac:chgData name="jing guo" userId="3cf27de5-6694-4e43-bd99-ac7b83aeb7ed" providerId="ADAL" clId="{37E86482-35A1-4FE4-9591-7ACE271D8647}" dt="2021-09-17T06:14:20.174" v="3032" actId="1076"/>
          <ac:spMkLst>
            <pc:docMk/>
            <pc:sldMk cId="0" sldId="424"/>
            <ac:spMk id="56328" creationId="{C54E4978-0AA7-4B82-83FE-D4CB48543E7E}"/>
          </ac:spMkLst>
        </pc:spChg>
        <pc:spChg chg="mod">
          <ac:chgData name="jing guo" userId="3cf27de5-6694-4e43-bd99-ac7b83aeb7ed" providerId="ADAL" clId="{37E86482-35A1-4FE4-9591-7ACE271D8647}" dt="2021-09-17T06:14:20.174" v="3032" actId="1076"/>
          <ac:spMkLst>
            <pc:docMk/>
            <pc:sldMk cId="0" sldId="424"/>
            <ac:spMk id="56331" creationId="{126BBAF5-E866-4A21-A76B-0D59F322AD3B}"/>
          </ac:spMkLst>
        </pc:spChg>
        <pc:grpChg chg="mod">
          <ac:chgData name="jing guo" userId="3cf27de5-6694-4e43-bd99-ac7b83aeb7ed" providerId="ADAL" clId="{37E86482-35A1-4FE4-9591-7ACE271D8647}" dt="2021-09-17T06:14:20.174" v="3032" actId="1076"/>
          <ac:grpSpMkLst>
            <pc:docMk/>
            <pc:sldMk cId="0" sldId="424"/>
            <ac:grpSpMk id="56329" creationId="{E1C810EC-4A92-4723-807E-38F25F3F7541}"/>
          </ac:grpSpMkLst>
        </pc:grpChg>
      </pc:sldChg>
      <pc:sldChg chg="modSp add mod modTransition modClrScheme chgLayout">
        <pc:chgData name="jing guo" userId="3cf27de5-6694-4e43-bd99-ac7b83aeb7ed" providerId="ADAL" clId="{37E86482-35A1-4FE4-9591-7ACE271D8647}" dt="2021-09-17T08:21:44.401" v="3425"/>
        <pc:sldMkLst>
          <pc:docMk/>
          <pc:sldMk cId="0" sldId="425"/>
        </pc:sldMkLst>
        <pc:spChg chg="mod">
          <ac:chgData name="jing guo" userId="3cf27de5-6694-4e43-bd99-ac7b83aeb7ed" providerId="ADAL" clId="{37E86482-35A1-4FE4-9591-7ACE271D8647}" dt="2021-09-17T06:14:31.640" v="3034" actId="1076"/>
          <ac:spMkLst>
            <pc:docMk/>
            <pc:sldMk cId="0" sldId="425"/>
            <ac:spMk id="3" creationId="{5FC2E569-3419-4B88-B1B4-BC69295062D4}"/>
          </ac:spMkLst>
        </pc:spChg>
      </pc:sldChg>
      <pc:sldChg chg="modSp add mod modTransition modClrScheme chgLayout">
        <pc:chgData name="jing guo" userId="3cf27de5-6694-4e43-bd99-ac7b83aeb7ed" providerId="ADAL" clId="{37E86482-35A1-4FE4-9591-7ACE271D8647}" dt="2021-09-17T08:21:44.401" v="3425"/>
        <pc:sldMkLst>
          <pc:docMk/>
          <pc:sldMk cId="0" sldId="426"/>
        </pc:sldMkLst>
        <pc:spChg chg="mod">
          <ac:chgData name="jing guo" userId="3cf27de5-6694-4e43-bd99-ac7b83aeb7ed" providerId="ADAL" clId="{37E86482-35A1-4FE4-9591-7ACE271D8647}" dt="2021-09-17T06:12:27.971" v="3005" actId="1076"/>
          <ac:spMkLst>
            <pc:docMk/>
            <pc:sldMk cId="0" sldId="426"/>
            <ac:spMk id="3" creationId="{3602BD50-02FE-417C-9D80-B89766177756}"/>
          </ac:spMkLst>
        </pc:spChg>
      </pc:sldChg>
      <pc:sldChg chg="modSp add mod modTransition modClrScheme chgLayout">
        <pc:chgData name="jing guo" userId="3cf27de5-6694-4e43-bd99-ac7b83aeb7ed" providerId="ADAL" clId="{37E86482-35A1-4FE4-9591-7ACE271D8647}" dt="2021-09-17T08:21:44.401" v="3425"/>
        <pc:sldMkLst>
          <pc:docMk/>
          <pc:sldMk cId="0" sldId="427"/>
        </pc:sldMkLst>
        <pc:spChg chg="mod">
          <ac:chgData name="jing guo" userId="3cf27de5-6694-4e43-bd99-ac7b83aeb7ed" providerId="ADAL" clId="{37E86482-35A1-4FE4-9591-7ACE271D8647}" dt="2021-09-17T06:12:34.518" v="3007" actId="1076"/>
          <ac:spMkLst>
            <pc:docMk/>
            <pc:sldMk cId="0" sldId="427"/>
            <ac:spMk id="3" creationId="{224459E1-2B9A-42F4-9582-A1BFC29D4133}"/>
          </ac:spMkLst>
        </pc:spChg>
      </pc:sldChg>
      <pc:sldChg chg="modSp add mod modTransition modClrScheme chgLayout">
        <pc:chgData name="jing guo" userId="3cf27de5-6694-4e43-bd99-ac7b83aeb7ed" providerId="ADAL" clId="{37E86482-35A1-4FE4-9591-7ACE271D8647}" dt="2021-09-17T08:21:44.401" v="3425"/>
        <pc:sldMkLst>
          <pc:docMk/>
          <pc:sldMk cId="0" sldId="428"/>
        </pc:sldMkLst>
        <pc:spChg chg="mod">
          <ac:chgData name="jing guo" userId="3cf27de5-6694-4e43-bd99-ac7b83aeb7ed" providerId="ADAL" clId="{37E86482-35A1-4FE4-9591-7ACE271D8647}" dt="2021-09-17T06:12:43.257" v="3009" actId="1076"/>
          <ac:spMkLst>
            <pc:docMk/>
            <pc:sldMk cId="0" sldId="428"/>
            <ac:spMk id="3" creationId="{1F695E84-1321-46F6-95D4-742DA3A1FCF4}"/>
          </ac:spMkLst>
        </pc:spChg>
      </pc:sldChg>
      <pc:sldChg chg="modSp add mod modTransition modClrScheme chgLayout">
        <pc:chgData name="jing guo" userId="3cf27de5-6694-4e43-bd99-ac7b83aeb7ed" providerId="ADAL" clId="{37E86482-35A1-4FE4-9591-7ACE271D8647}" dt="2021-09-17T08:21:44.401" v="3425"/>
        <pc:sldMkLst>
          <pc:docMk/>
          <pc:sldMk cId="0" sldId="429"/>
        </pc:sldMkLst>
        <pc:spChg chg="mod">
          <ac:chgData name="jing guo" userId="3cf27de5-6694-4e43-bd99-ac7b83aeb7ed" providerId="ADAL" clId="{37E86482-35A1-4FE4-9591-7ACE271D8647}" dt="2021-09-17T06:12:53.376" v="3014" actId="1036"/>
          <ac:spMkLst>
            <pc:docMk/>
            <pc:sldMk cId="0" sldId="429"/>
            <ac:spMk id="3" creationId="{835B52EB-F735-485B-8DDE-C3983F8D264A}"/>
          </ac:spMkLst>
        </pc:spChg>
      </pc:sldChg>
      <pc:sldChg chg="add mod modTransition modClrScheme chgLayout">
        <pc:chgData name="jing guo" userId="3cf27de5-6694-4e43-bd99-ac7b83aeb7ed" providerId="ADAL" clId="{37E86482-35A1-4FE4-9591-7ACE271D8647}" dt="2021-09-17T08:21:44.401" v="3425"/>
        <pc:sldMkLst>
          <pc:docMk/>
          <pc:sldMk cId="0" sldId="430"/>
        </pc:sldMkLst>
      </pc:sldChg>
      <pc:sldChg chg="modSp add mod modTransition modClrScheme chgLayout">
        <pc:chgData name="jing guo" userId="3cf27de5-6694-4e43-bd99-ac7b83aeb7ed" providerId="ADAL" clId="{37E86482-35A1-4FE4-9591-7ACE271D8647}" dt="2021-09-17T08:21:44.401" v="3425"/>
        <pc:sldMkLst>
          <pc:docMk/>
          <pc:sldMk cId="0" sldId="431"/>
        </pc:sldMkLst>
        <pc:spChg chg="mod">
          <ac:chgData name="jing guo" userId="3cf27de5-6694-4e43-bd99-ac7b83aeb7ed" providerId="ADAL" clId="{37E86482-35A1-4FE4-9591-7ACE271D8647}" dt="2021-09-17T06:01:22.187" v="2826" actId="1076"/>
          <ac:spMkLst>
            <pc:docMk/>
            <pc:sldMk cId="0" sldId="431"/>
            <ac:spMk id="2" creationId="{68105E74-E5B8-43C8-B737-0566F2A816F0}"/>
          </ac:spMkLst>
        </pc:spChg>
      </pc:sldChg>
      <pc:sldChg chg="modSp add mod modTransition modClrScheme chgLayout">
        <pc:chgData name="jing guo" userId="3cf27de5-6694-4e43-bd99-ac7b83aeb7ed" providerId="ADAL" clId="{37E86482-35A1-4FE4-9591-7ACE271D8647}" dt="2021-09-17T08:21:44.401" v="3425"/>
        <pc:sldMkLst>
          <pc:docMk/>
          <pc:sldMk cId="0" sldId="432"/>
        </pc:sldMkLst>
        <pc:spChg chg="mod">
          <ac:chgData name="jing guo" userId="3cf27de5-6694-4e43-bd99-ac7b83aeb7ed" providerId="ADAL" clId="{37E86482-35A1-4FE4-9591-7ACE271D8647}" dt="2021-09-17T06:01:32.694" v="2828" actId="1076"/>
          <ac:spMkLst>
            <pc:docMk/>
            <pc:sldMk cId="0" sldId="432"/>
            <ac:spMk id="2" creationId="{C4B0CB4D-98CA-4F58-9762-C367B0B81930}"/>
          </ac:spMkLst>
        </pc:spChg>
      </pc:sldChg>
      <pc:sldChg chg="modSp add mod modTransition modClrScheme chgLayout">
        <pc:chgData name="jing guo" userId="3cf27de5-6694-4e43-bd99-ac7b83aeb7ed" providerId="ADAL" clId="{37E86482-35A1-4FE4-9591-7ACE271D8647}" dt="2021-09-17T08:21:44.401" v="3425"/>
        <pc:sldMkLst>
          <pc:docMk/>
          <pc:sldMk cId="0" sldId="433"/>
        </pc:sldMkLst>
        <pc:spChg chg="mod">
          <ac:chgData name="jing guo" userId="3cf27de5-6694-4e43-bd99-ac7b83aeb7ed" providerId="ADAL" clId="{37E86482-35A1-4FE4-9591-7ACE271D8647}" dt="2021-09-17T06:01:39.692" v="2830" actId="1076"/>
          <ac:spMkLst>
            <pc:docMk/>
            <pc:sldMk cId="0" sldId="433"/>
            <ac:spMk id="2" creationId="{F33FE7BA-8C17-4789-9023-4280854F4D4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4"/>
        </pc:sldMkLst>
        <pc:spChg chg="mod">
          <ac:chgData name="jing guo" userId="3cf27de5-6694-4e43-bd99-ac7b83aeb7ed" providerId="ADAL" clId="{37E86482-35A1-4FE4-9591-7ACE271D8647}" dt="2021-09-17T06:02:02.567" v="2836" actId="1076"/>
          <ac:spMkLst>
            <pc:docMk/>
            <pc:sldMk cId="0" sldId="434"/>
            <ac:spMk id="2" creationId="{CE1060FF-6FCD-422B-A490-B54D11C44A8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5"/>
        </pc:sldMkLst>
        <pc:spChg chg="mod">
          <ac:chgData name="jing guo" userId="3cf27de5-6694-4e43-bd99-ac7b83aeb7ed" providerId="ADAL" clId="{37E86482-35A1-4FE4-9591-7ACE271D8647}" dt="2021-09-17T06:02:10.120" v="2838" actId="1076"/>
          <ac:spMkLst>
            <pc:docMk/>
            <pc:sldMk cId="0" sldId="435"/>
            <ac:spMk id="2" creationId="{14568BBF-4FAB-4DA9-9DF0-9182E44CDC90}"/>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6"/>
        </pc:sldMkLst>
        <pc:spChg chg="mod">
          <ac:chgData name="jing guo" userId="3cf27de5-6694-4e43-bd99-ac7b83aeb7ed" providerId="ADAL" clId="{37E86482-35A1-4FE4-9591-7ACE271D8647}" dt="2021-09-17T06:02:16.653" v="2840" actId="1076"/>
          <ac:spMkLst>
            <pc:docMk/>
            <pc:sldMk cId="0" sldId="436"/>
            <ac:spMk id="2" creationId="{E7E59F8E-ADC6-4BA8-8560-E1E4277A5492}"/>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7"/>
        </pc:sldMkLst>
        <pc:spChg chg="mod">
          <ac:chgData name="jing guo" userId="3cf27de5-6694-4e43-bd99-ac7b83aeb7ed" providerId="ADAL" clId="{37E86482-35A1-4FE4-9591-7ACE271D8647}" dt="2021-09-17T06:02:23.103" v="2842" actId="1076"/>
          <ac:spMkLst>
            <pc:docMk/>
            <pc:sldMk cId="0" sldId="437"/>
            <ac:spMk id="2" creationId="{CBE4E851-1A7C-4518-9E44-DE4A1F9A2FC9}"/>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8"/>
        </pc:sldMkLst>
        <pc:spChg chg="mod">
          <ac:chgData name="jing guo" userId="3cf27de5-6694-4e43-bd99-ac7b83aeb7ed" providerId="ADAL" clId="{37E86482-35A1-4FE4-9591-7ACE271D8647}" dt="2021-09-17T06:02:40.592" v="2844" actId="1076"/>
          <ac:spMkLst>
            <pc:docMk/>
            <pc:sldMk cId="0" sldId="438"/>
            <ac:spMk id="2" creationId="{3F3DEB66-D0AA-463B-AFA3-F00E122196A3}"/>
          </ac:spMkLst>
        </pc:spChg>
      </pc:sldChg>
      <pc:sldChg chg="modSp add del mod modTransition modClrScheme chgLayout">
        <pc:chgData name="jing guo" userId="3cf27de5-6694-4e43-bd99-ac7b83aeb7ed" providerId="ADAL" clId="{37E86482-35A1-4FE4-9591-7ACE271D8647}" dt="2021-09-17T08:23:11.817" v="3426" actId="47"/>
        <pc:sldMkLst>
          <pc:docMk/>
          <pc:sldMk cId="0" sldId="439"/>
        </pc:sldMkLst>
        <pc:spChg chg="mod">
          <ac:chgData name="jing guo" userId="3cf27de5-6694-4e43-bd99-ac7b83aeb7ed" providerId="ADAL" clId="{37E86482-35A1-4FE4-9591-7ACE271D8647}" dt="2021-09-17T06:02:47.733" v="2846" actId="1076"/>
          <ac:spMkLst>
            <pc:docMk/>
            <pc:sldMk cId="0" sldId="439"/>
            <ac:spMk id="2" creationId="{F8B6B1AB-8E9F-4025-A93C-AC962A19C447}"/>
          </ac:spMkLst>
        </pc:spChg>
      </pc:sldChg>
      <pc:sldChg chg="addSp delSp modSp new mod modTransition modClrScheme chgLayout">
        <pc:chgData name="jing guo" userId="3cf27de5-6694-4e43-bd99-ac7b83aeb7ed" providerId="ADAL" clId="{37E86482-35A1-4FE4-9591-7ACE271D8647}" dt="2021-09-17T08:21:44.401" v="3425"/>
        <pc:sldMkLst>
          <pc:docMk/>
          <pc:sldMk cId="3302333164" sldId="440"/>
        </pc:sldMkLst>
        <pc:spChg chg="del mod ord">
          <ac:chgData name="jing guo" userId="3cf27de5-6694-4e43-bd99-ac7b83aeb7ed" providerId="ADAL" clId="{37E86482-35A1-4FE4-9591-7ACE271D8647}" dt="2021-09-17T05:50:41.842" v="2636" actId="700"/>
          <ac:spMkLst>
            <pc:docMk/>
            <pc:sldMk cId="3302333164" sldId="440"/>
            <ac:spMk id="2" creationId="{49B5679A-7CE4-4879-B33B-BC8024568D8E}"/>
          </ac:spMkLst>
        </pc:spChg>
        <pc:spChg chg="del mod ord">
          <ac:chgData name="jing guo" userId="3cf27de5-6694-4e43-bd99-ac7b83aeb7ed" providerId="ADAL" clId="{37E86482-35A1-4FE4-9591-7ACE271D8647}" dt="2021-09-17T05:50:41.842" v="2636" actId="700"/>
          <ac:spMkLst>
            <pc:docMk/>
            <pc:sldMk cId="3302333164" sldId="440"/>
            <ac:spMk id="3" creationId="{114C9775-8FEB-40D1-9262-B138E75BFECB}"/>
          </ac:spMkLst>
        </pc:spChg>
        <pc:spChg chg="add del mod ord">
          <ac:chgData name="jing guo" userId="3cf27de5-6694-4e43-bd99-ac7b83aeb7ed" providerId="ADAL" clId="{37E86482-35A1-4FE4-9591-7ACE271D8647}" dt="2021-09-17T05:52:14.433" v="2667" actId="478"/>
          <ac:spMkLst>
            <pc:docMk/>
            <pc:sldMk cId="3302333164" sldId="440"/>
            <ac:spMk id="4" creationId="{B2B4196E-0FDE-4043-B2E0-100918F173B4}"/>
          </ac:spMkLst>
        </pc:spChg>
        <pc:spChg chg="add del mod ord">
          <ac:chgData name="jing guo" userId="3cf27de5-6694-4e43-bd99-ac7b83aeb7ed" providerId="ADAL" clId="{37E86482-35A1-4FE4-9591-7ACE271D8647}" dt="2021-09-17T05:52:16.422" v="2668" actId="478"/>
          <ac:spMkLst>
            <pc:docMk/>
            <pc:sldMk cId="3302333164" sldId="440"/>
            <ac:spMk id="5" creationId="{5900C51B-6DC8-4E47-A918-E0B65825823C}"/>
          </ac:spMkLst>
        </pc:spChg>
        <pc:spChg chg="add mod">
          <ac:chgData name="jing guo" userId="3cf27de5-6694-4e43-bd99-ac7b83aeb7ed" providerId="ADAL" clId="{37E86482-35A1-4FE4-9591-7ACE271D8647}" dt="2021-09-17T05:52:00.921" v="2664" actId="27636"/>
          <ac:spMkLst>
            <pc:docMk/>
            <pc:sldMk cId="3302333164" sldId="440"/>
            <ac:spMk id="6" creationId="{C4432088-8A23-40D0-8817-DB4BED14AC7D}"/>
          </ac:spMkLst>
        </pc:spChg>
        <pc:spChg chg="add mod">
          <ac:chgData name="jing guo" userId="3cf27de5-6694-4e43-bd99-ac7b83aeb7ed" providerId="ADAL" clId="{37E86482-35A1-4FE4-9591-7ACE271D8647}" dt="2021-09-17T05:53:10.390" v="2685" actId="108"/>
          <ac:spMkLst>
            <pc:docMk/>
            <pc:sldMk cId="3302333164" sldId="440"/>
            <ac:spMk id="7" creationId="{FB2453AE-6160-48AD-A909-81AEC187062B}"/>
          </ac:spMkLst>
        </pc:spChg>
        <pc:spChg chg="add mod">
          <ac:chgData name="jing guo" userId="3cf27de5-6694-4e43-bd99-ac7b83aeb7ed" providerId="ADAL" clId="{37E86482-35A1-4FE4-9591-7ACE271D8647}" dt="2021-09-17T05:52:53.785" v="2679" actId="1036"/>
          <ac:spMkLst>
            <pc:docMk/>
            <pc:sldMk cId="3302333164" sldId="440"/>
            <ac:spMk id="9" creationId="{89532A7D-90B8-4619-B4C3-D8717FEF762E}"/>
          </ac:spMkLst>
        </pc:spChg>
        <pc:picChg chg="add mod">
          <ac:chgData name="jing guo" userId="3cf27de5-6694-4e43-bd99-ac7b83aeb7ed" providerId="ADAL" clId="{37E86482-35A1-4FE4-9591-7ACE271D8647}" dt="2021-09-17T05:52:31.522" v="2671" actId="732"/>
          <ac:picMkLst>
            <pc:docMk/>
            <pc:sldMk cId="3302333164" sldId="440"/>
            <ac:picMk id="8" creationId="{7822EC53-DA81-49C4-A63A-117B74C9E2C2}"/>
          </ac:picMkLst>
        </pc:picChg>
      </pc:sldChg>
      <pc:sldChg chg="addSp delSp modSp new mod modTransition">
        <pc:chgData name="jing guo" userId="3cf27de5-6694-4e43-bd99-ac7b83aeb7ed" providerId="ADAL" clId="{37E86482-35A1-4FE4-9591-7ACE271D8647}" dt="2021-09-17T08:21:44.401" v="3425"/>
        <pc:sldMkLst>
          <pc:docMk/>
          <pc:sldMk cId="3108623708" sldId="441"/>
        </pc:sldMkLst>
        <pc:spChg chg="del">
          <ac:chgData name="jing guo" userId="3cf27de5-6694-4e43-bd99-ac7b83aeb7ed" providerId="ADAL" clId="{37E86482-35A1-4FE4-9591-7ACE271D8647}" dt="2021-09-17T05:55:02.252" v="2701" actId="478"/>
          <ac:spMkLst>
            <pc:docMk/>
            <pc:sldMk cId="3108623708" sldId="441"/>
            <ac:spMk id="2" creationId="{6DC484E3-EFF2-4B7F-92B2-D4E9F5881577}"/>
          </ac:spMkLst>
        </pc:spChg>
        <pc:spChg chg="del">
          <ac:chgData name="jing guo" userId="3cf27de5-6694-4e43-bd99-ac7b83aeb7ed" providerId="ADAL" clId="{37E86482-35A1-4FE4-9591-7ACE271D8647}" dt="2021-09-17T05:54:53.122" v="2699" actId="478"/>
          <ac:spMkLst>
            <pc:docMk/>
            <pc:sldMk cId="3108623708" sldId="441"/>
            <ac:spMk id="3" creationId="{26C1E459-5BCA-4231-90A7-421FEA545DD8}"/>
          </ac:spMkLst>
        </pc:spChg>
        <pc:spChg chg="add del mod">
          <ac:chgData name="jing guo" userId="3cf27de5-6694-4e43-bd99-ac7b83aeb7ed" providerId="ADAL" clId="{37E86482-35A1-4FE4-9591-7ACE271D8647}" dt="2021-09-17T05:55:15.037" v="2703" actId="478"/>
          <ac:spMkLst>
            <pc:docMk/>
            <pc:sldMk cId="3108623708" sldId="441"/>
            <ac:spMk id="4" creationId="{303EBA93-2801-42D6-A99C-3CD4837CEAC8}"/>
          </ac:spMkLst>
        </pc:spChg>
        <pc:spChg chg="add del mod">
          <ac:chgData name="jing guo" userId="3cf27de5-6694-4e43-bd99-ac7b83aeb7ed" providerId="ADAL" clId="{37E86482-35A1-4FE4-9591-7ACE271D8647}" dt="2021-09-17T05:55:17.276" v="2705" actId="478"/>
          <ac:spMkLst>
            <pc:docMk/>
            <pc:sldMk cId="3108623708" sldId="441"/>
            <ac:spMk id="5" creationId="{44863B72-E735-4F7D-8E07-7954BC5A5A03}"/>
          </ac:spMkLst>
        </pc:spChg>
        <pc:spChg chg="add mod">
          <ac:chgData name="jing guo" userId="3cf27de5-6694-4e43-bd99-ac7b83aeb7ed" providerId="ADAL" clId="{37E86482-35A1-4FE4-9591-7ACE271D8647}" dt="2021-09-17T05:56:16.700" v="2727" actId="1076"/>
          <ac:spMkLst>
            <pc:docMk/>
            <pc:sldMk cId="3108623708" sldId="441"/>
            <ac:spMk id="6" creationId="{F4D2FD06-7EB3-4BAE-90E2-4D0493C54CDD}"/>
          </ac:spMkLst>
        </pc:spChg>
        <pc:spChg chg="add del mod">
          <ac:chgData name="jing guo" userId="3cf27de5-6694-4e43-bd99-ac7b83aeb7ed" providerId="ADAL" clId="{37E86482-35A1-4FE4-9591-7ACE271D8647}" dt="2021-09-17T05:55:20.082" v="2707" actId="478"/>
          <ac:spMkLst>
            <pc:docMk/>
            <pc:sldMk cId="3108623708" sldId="441"/>
            <ac:spMk id="7" creationId="{56214CF9-7937-47B7-9C1E-B26D8BE035E1}"/>
          </ac:spMkLst>
        </pc:spChg>
        <pc:spChg chg="add mod">
          <ac:chgData name="jing guo" userId="3cf27de5-6694-4e43-bd99-ac7b83aeb7ed" providerId="ADAL" clId="{37E86482-35A1-4FE4-9591-7ACE271D8647}" dt="2021-09-17T06:03:37.723" v="2851" actId="207"/>
          <ac:spMkLst>
            <pc:docMk/>
            <pc:sldMk cId="3108623708" sldId="441"/>
            <ac:spMk id="9" creationId="{903531BE-4081-4E64-AFF4-10F480EF760B}"/>
          </ac:spMkLst>
        </pc:spChg>
        <pc:spChg chg="add mod">
          <ac:chgData name="jing guo" userId="3cf27de5-6694-4e43-bd99-ac7b83aeb7ed" providerId="ADAL" clId="{37E86482-35A1-4FE4-9591-7ACE271D8647}" dt="2021-09-17T05:55:34.606" v="2719" actId="1038"/>
          <ac:spMkLst>
            <pc:docMk/>
            <pc:sldMk cId="3108623708" sldId="441"/>
            <ac:spMk id="10" creationId="{153B41D7-CED0-4C07-894E-B08AC9FDBB04}"/>
          </ac:spMkLst>
        </pc:spChg>
        <pc:spChg chg="add del mod">
          <ac:chgData name="jing guo" userId="3cf27de5-6694-4e43-bd99-ac7b83aeb7ed" providerId="ADAL" clId="{37E86482-35A1-4FE4-9591-7ACE271D8647}" dt="2021-09-17T06:05:06.864" v="2900" actId="478"/>
          <ac:spMkLst>
            <pc:docMk/>
            <pc:sldMk cId="3108623708" sldId="441"/>
            <ac:spMk id="11" creationId="{D8309CE9-C79D-4FBB-BF3C-FFF1AAF08F28}"/>
          </ac:spMkLst>
        </pc:spChg>
        <pc:spChg chg="add del mod">
          <ac:chgData name="jing guo" userId="3cf27de5-6694-4e43-bd99-ac7b83aeb7ed" providerId="ADAL" clId="{37E86482-35A1-4FE4-9591-7ACE271D8647}" dt="2021-09-17T06:05:06.864" v="2900" actId="478"/>
          <ac:spMkLst>
            <pc:docMk/>
            <pc:sldMk cId="3108623708" sldId="441"/>
            <ac:spMk id="12" creationId="{E1C64387-2188-481C-8FB3-58275BC34976}"/>
          </ac:spMkLst>
        </pc:spChg>
        <pc:spChg chg="add del mod">
          <ac:chgData name="jing guo" userId="3cf27de5-6694-4e43-bd99-ac7b83aeb7ed" providerId="ADAL" clId="{37E86482-35A1-4FE4-9591-7ACE271D8647}" dt="2021-09-17T06:05:06.864" v="2900" actId="478"/>
          <ac:spMkLst>
            <pc:docMk/>
            <pc:sldMk cId="3108623708" sldId="441"/>
            <ac:spMk id="13" creationId="{096ED592-20F4-47E8-B66F-55D24A3C28E1}"/>
          </ac:spMkLst>
        </pc:spChg>
        <pc:spChg chg="add mod ord">
          <ac:chgData name="jing guo" userId="3cf27de5-6694-4e43-bd99-ac7b83aeb7ed" providerId="ADAL" clId="{37E86482-35A1-4FE4-9591-7ACE271D8647}" dt="2021-09-17T06:03:45.949" v="2852" actId="1076"/>
          <ac:spMkLst>
            <pc:docMk/>
            <pc:sldMk cId="3108623708" sldId="441"/>
            <ac:spMk id="14" creationId="{895A1362-0186-402B-83D2-C8DF89020B4C}"/>
          </ac:spMkLst>
        </pc:spChg>
        <pc:spChg chg="add mod">
          <ac:chgData name="jing guo" userId="3cf27de5-6694-4e43-bd99-ac7b83aeb7ed" providerId="ADAL" clId="{37E86482-35A1-4FE4-9591-7ACE271D8647}" dt="2021-09-17T06:05:25.277" v="2903" actId="1035"/>
          <ac:spMkLst>
            <pc:docMk/>
            <pc:sldMk cId="3108623708" sldId="441"/>
            <ac:spMk id="15" creationId="{4F90A3B6-6634-49B2-B11F-60A32FE8BBB3}"/>
          </ac:spMkLst>
        </pc:spChg>
        <pc:spChg chg="add mod">
          <ac:chgData name="jing guo" userId="3cf27de5-6694-4e43-bd99-ac7b83aeb7ed" providerId="ADAL" clId="{37E86482-35A1-4FE4-9591-7ACE271D8647}" dt="2021-09-17T06:05:25.277" v="2903" actId="1035"/>
          <ac:spMkLst>
            <pc:docMk/>
            <pc:sldMk cId="3108623708" sldId="441"/>
            <ac:spMk id="16" creationId="{FA4EE7D6-3438-4BF3-B2D6-96968B37E2BB}"/>
          </ac:spMkLst>
        </pc:spChg>
        <pc:spChg chg="add mod">
          <ac:chgData name="jing guo" userId="3cf27de5-6694-4e43-bd99-ac7b83aeb7ed" providerId="ADAL" clId="{37E86482-35A1-4FE4-9591-7ACE271D8647}" dt="2021-09-17T06:05:25.277" v="2903" actId="1035"/>
          <ac:spMkLst>
            <pc:docMk/>
            <pc:sldMk cId="3108623708" sldId="441"/>
            <ac:spMk id="17" creationId="{101154CF-44FC-4F32-8077-68AA0D75EF55}"/>
          </ac:spMkLst>
        </pc:spChg>
        <pc:picChg chg="add mod">
          <ac:chgData name="jing guo" userId="3cf27de5-6694-4e43-bd99-ac7b83aeb7ed" providerId="ADAL" clId="{37E86482-35A1-4FE4-9591-7ACE271D8647}" dt="2021-09-17T05:55:29.592" v="2710" actId="1076"/>
          <ac:picMkLst>
            <pc:docMk/>
            <pc:sldMk cId="3108623708" sldId="441"/>
            <ac:picMk id="8" creationId="{8DECB705-F97C-456F-BA91-07F240DD06BB}"/>
          </ac:picMkLst>
        </pc:picChg>
      </pc:sldChg>
      <pc:sldChg chg="delSp modSp add mod modTransition">
        <pc:chgData name="jing guo" userId="3cf27de5-6694-4e43-bd99-ac7b83aeb7ed" providerId="ADAL" clId="{37E86482-35A1-4FE4-9591-7ACE271D8647}" dt="2021-09-17T08:21:44.401" v="3425"/>
        <pc:sldMkLst>
          <pc:docMk/>
          <pc:sldMk cId="2640635626" sldId="442"/>
        </pc:sldMkLst>
        <pc:spChg chg="mod">
          <ac:chgData name="jing guo" userId="3cf27de5-6694-4e43-bd99-ac7b83aeb7ed" providerId="ADAL" clId="{37E86482-35A1-4FE4-9591-7ACE271D8647}" dt="2021-09-17T06:16:11.340" v="3055" actId="478"/>
          <ac:spMkLst>
            <pc:docMk/>
            <pc:sldMk cId="2640635626" sldId="442"/>
            <ac:spMk id="8" creationId="{25EDD2EC-20B4-45EA-93E3-35ACBA815066}"/>
          </ac:spMkLst>
        </pc:spChg>
        <pc:spChg chg="mod">
          <ac:chgData name="jing guo" userId="3cf27de5-6694-4e43-bd99-ac7b83aeb7ed" providerId="ADAL" clId="{37E86482-35A1-4FE4-9591-7ACE271D8647}" dt="2021-09-17T06:16:18.602" v="3056" actId="1076"/>
          <ac:spMkLst>
            <pc:docMk/>
            <pc:sldMk cId="2640635626" sldId="442"/>
            <ac:spMk id="15" creationId="{E639161E-5C55-44ED-90DE-814EC95ACFB5}"/>
          </ac:spMkLst>
        </pc:spChg>
        <pc:spChg chg="mod">
          <ac:chgData name="jing guo" userId="3cf27de5-6694-4e43-bd99-ac7b83aeb7ed" providerId="ADAL" clId="{37E86482-35A1-4FE4-9591-7ACE271D8647}" dt="2021-09-17T06:16:00.848" v="3053" actId="1076"/>
          <ac:spMkLst>
            <pc:docMk/>
            <pc:sldMk cId="2640635626" sldId="442"/>
            <ac:spMk id="56328" creationId="{C54E4978-0AA7-4B82-83FE-D4CB48543E7E}"/>
          </ac:spMkLst>
        </pc:spChg>
        <pc:spChg chg="del mod">
          <ac:chgData name="jing guo" userId="3cf27de5-6694-4e43-bd99-ac7b83aeb7ed" providerId="ADAL" clId="{37E86482-35A1-4FE4-9591-7ACE271D8647}" dt="2021-09-17T06:16:11.340" v="3055" actId="478"/>
          <ac:spMkLst>
            <pc:docMk/>
            <pc:sldMk cId="2640635626" sldId="442"/>
            <ac:spMk id="56331" creationId="{126BBAF5-E866-4A21-A76B-0D59F322AD3B}"/>
          </ac:spMkLst>
        </pc:spChg>
        <pc:grpChg chg="del mod">
          <ac:chgData name="jing guo" userId="3cf27de5-6694-4e43-bd99-ac7b83aeb7ed" providerId="ADAL" clId="{37E86482-35A1-4FE4-9591-7ACE271D8647}" dt="2021-09-17T06:16:11.340" v="3055" actId="478"/>
          <ac:grpSpMkLst>
            <pc:docMk/>
            <pc:sldMk cId="2640635626" sldId="442"/>
            <ac:grpSpMk id="56329" creationId="{E1C810EC-4A92-4723-807E-38F25F3F7541}"/>
          </ac:grpSpMkLst>
        </pc:grpChg>
      </pc:sldChg>
      <pc:sldChg chg="addSp modSp add mod modTransition">
        <pc:chgData name="jing guo" userId="3cf27de5-6694-4e43-bd99-ac7b83aeb7ed" providerId="ADAL" clId="{37E86482-35A1-4FE4-9591-7ACE271D8647}" dt="2021-09-17T08:21:44.401" v="3425"/>
        <pc:sldMkLst>
          <pc:docMk/>
          <pc:sldMk cId="566269378" sldId="443"/>
        </pc:sldMkLst>
        <pc:spChg chg="add mod">
          <ac:chgData name="jing guo" userId="3cf27de5-6694-4e43-bd99-ac7b83aeb7ed" providerId="ADAL" clId="{37E86482-35A1-4FE4-9591-7ACE271D8647}" dt="2021-09-17T06:19:24.482" v="3086" actId="1076"/>
          <ac:spMkLst>
            <pc:docMk/>
            <pc:sldMk cId="566269378" sldId="443"/>
            <ac:spMk id="2" creationId="{13B02CF2-0850-4A95-8652-0797702CA64E}"/>
          </ac:spMkLst>
        </pc:spChg>
      </pc:sldChg>
      <pc:sldChg chg="addSp delSp modSp new mod modTransition modClrScheme modAnim chgLayout">
        <pc:chgData name="jing guo" userId="3cf27de5-6694-4e43-bd99-ac7b83aeb7ed" providerId="ADAL" clId="{37E86482-35A1-4FE4-9591-7ACE271D8647}" dt="2021-09-17T08:21:44.401" v="3425"/>
        <pc:sldMkLst>
          <pc:docMk/>
          <pc:sldMk cId="3938405622" sldId="444"/>
        </pc:sldMkLst>
        <pc:spChg chg="add del mod ord">
          <ac:chgData name="jing guo" userId="3cf27de5-6694-4e43-bd99-ac7b83aeb7ed" providerId="ADAL" clId="{37E86482-35A1-4FE4-9591-7ACE271D8647}" dt="2021-09-17T06:20:16.334" v="3091" actId="700"/>
          <ac:spMkLst>
            <pc:docMk/>
            <pc:sldMk cId="3938405622" sldId="444"/>
            <ac:spMk id="2" creationId="{27C14ED5-3496-4005-A332-D4C0C8ED4D99}"/>
          </ac:spMkLst>
        </pc:spChg>
        <pc:spChg chg="add del mod">
          <ac:chgData name="jing guo" userId="3cf27de5-6694-4e43-bd99-ac7b83aeb7ed" providerId="ADAL" clId="{37E86482-35A1-4FE4-9591-7ACE271D8647}" dt="2021-09-17T06:20:16.334" v="3091" actId="700"/>
          <ac:spMkLst>
            <pc:docMk/>
            <pc:sldMk cId="3938405622" sldId="444"/>
            <ac:spMk id="3" creationId="{1B85312A-08E3-4EF8-9BE0-3F570157E62B}"/>
          </ac:spMkLst>
        </pc:spChg>
        <pc:spChg chg="add del mod">
          <ac:chgData name="jing guo" userId="3cf27de5-6694-4e43-bd99-ac7b83aeb7ed" providerId="ADAL" clId="{37E86482-35A1-4FE4-9591-7ACE271D8647}" dt="2021-09-17T06:28:51.287" v="3311" actId="1076"/>
          <ac:spMkLst>
            <pc:docMk/>
            <pc:sldMk cId="3938405622" sldId="444"/>
            <ac:spMk id="4" creationId="{0A0C2433-6924-4C5F-956E-8008DE22B7B0}"/>
          </ac:spMkLst>
        </pc:spChg>
        <pc:spChg chg="add del mod ord">
          <ac:chgData name="jing guo" userId="3cf27de5-6694-4e43-bd99-ac7b83aeb7ed" providerId="ADAL" clId="{37E86482-35A1-4FE4-9591-7ACE271D8647}" dt="2021-09-17T06:20:17.997" v="3092" actId="478"/>
          <ac:spMkLst>
            <pc:docMk/>
            <pc:sldMk cId="3938405622" sldId="444"/>
            <ac:spMk id="5" creationId="{27F456DC-62BD-4129-AC86-B1417C015D1B}"/>
          </ac:spMkLst>
        </pc:spChg>
        <pc:spChg chg="add del mod ord">
          <ac:chgData name="jing guo" userId="3cf27de5-6694-4e43-bd99-ac7b83aeb7ed" providerId="ADAL" clId="{37E86482-35A1-4FE4-9591-7ACE271D8647}" dt="2021-09-17T06:21:10.358" v="3160" actId="478"/>
          <ac:spMkLst>
            <pc:docMk/>
            <pc:sldMk cId="3938405622" sldId="444"/>
            <ac:spMk id="6" creationId="{6FEF82B8-FC50-4D96-9ECE-BA85EB91D154}"/>
          </ac:spMkLst>
        </pc:spChg>
        <pc:spChg chg="add mod">
          <ac:chgData name="jing guo" userId="3cf27de5-6694-4e43-bd99-ac7b83aeb7ed" providerId="ADAL" clId="{37E86482-35A1-4FE4-9591-7ACE271D8647}" dt="2021-09-17T06:29:03.873" v="3313" actId="1076"/>
          <ac:spMkLst>
            <pc:docMk/>
            <pc:sldMk cId="3938405622" sldId="444"/>
            <ac:spMk id="7" creationId="{7BA7480E-B960-41BD-A700-AE3BA1F90168}"/>
          </ac:spMkLst>
        </pc:spChg>
        <pc:spChg chg="add mod">
          <ac:chgData name="jing guo" userId="3cf27de5-6694-4e43-bd99-ac7b83aeb7ed" providerId="ADAL" clId="{37E86482-35A1-4FE4-9591-7ACE271D8647}" dt="2021-09-17T06:28:56.718" v="3312" actId="1076"/>
          <ac:spMkLst>
            <pc:docMk/>
            <pc:sldMk cId="3938405622" sldId="444"/>
            <ac:spMk id="9" creationId="{CC0545AE-77E9-4D95-B904-D6E5E103AD25}"/>
          </ac:spMkLst>
        </pc:spChg>
        <pc:spChg chg="add mod">
          <ac:chgData name="jing guo" userId="3cf27de5-6694-4e43-bd99-ac7b83aeb7ed" providerId="ADAL" clId="{37E86482-35A1-4FE4-9591-7ACE271D8647}" dt="2021-09-17T06:29:37.972" v="3358" actId="1036"/>
          <ac:spMkLst>
            <pc:docMk/>
            <pc:sldMk cId="3938405622" sldId="444"/>
            <ac:spMk id="10" creationId="{5B6397A1-520A-41D5-AE29-7254F19CD785}"/>
          </ac:spMkLst>
        </pc:spChg>
        <pc:picChg chg="add mod">
          <ac:chgData name="jing guo" userId="3cf27de5-6694-4e43-bd99-ac7b83aeb7ed" providerId="ADAL" clId="{37E86482-35A1-4FE4-9591-7ACE271D8647}" dt="2021-09-17T06:29:06.754" v="3314" actId="1076"/>
          <ac:picMkLst>
            <pc:docMk/>
            <pc:sldMk cId="3938405622" sldId="444"/>
            <ac:picMk id="11" creationId="{0B2C4E76-7033-4108-BC8C-72DC243F3190}"/>
          </ac:picMkLst>
        </pc:picChg>
        <pc:picChg chg="add del mod">
          <ac:chgData name="jing guo" userId="3cf27de5-6694-4e43-bd99-ac7b83aeb7ed" providerId="ADAL" clId="{37E86482-35A1-4FE4-9591-7ACE271D8647}" dt="2021-09-17T06:27:22.790" v="3290" actId="21"/>
          <ac:picMkLst>
            <pc:docMk/>
            <pc:sldMk cId="3938405622" sldId="444"/>
            <ac:picMk id="13" creationId="{FB820B8E-5402-4156-B786-DC72E632265E}"/>
          </ac:picMkLst>
        </pc:picChg>
        <pc:picChg chg="add mod">
          <ac:chgData name="jing guo" userId="3cf27de5-6694-4e43-bd99-ac7b83aeb7ed" providerId="ADAL" clId="{37E86482-35A1-4FE4-9591-7ACE271D8647}" dt="2021-09-17T06:29:03.873" v="3313" actId="1076"/>
          <ac:picMkLst>
            <pc:docMk/>
            <pc:sldMk cId="3938405622" sldId="444"/>
            <ac:picMk id="15" creationId="{F673B1D0-0878-4BF1-B47A-3E4A6845577E}"/>
          </ac:picMkLst>
        </pc:picChg>
        <pc:picChg chg="add mod">
          <ac:chgData name="jing guo" userId="3cf27de5-6694-4e43-bd99-ac7b83aeb7ed" providerId="ADAL" clId="{37E86482-35A1-4FE4-9591-7ACE271D8647}" dt="2021-09-17T06:29:37.972" v="3358" actId="1036"/>
          <ac:picMkLst>
            <pc:docMk/>
            <pc:sldMk cId="3938405622" sldId="444"/>
            <ac:picMk id="16" creationId="{52BFD8B2-E75F-40F9-8B26-C807307AC769}"/>
          </ac:picMkLst>
        </pc:picChg>
        <pc:picChg chg="add mod">
          <ac:chgData name="jing guo" userId="3cf27de5-6694-4e43-bd99-ac7b83aeb7ed" providerId="ADAL" clId="{37E86482-35A1-4FE4-9591-7ACE271D8647}" dt="2021-09-17T06:29:09.686" v="3315" actId="1076"/>
          <ac:picMkLst>
            <pc:docMk/>
            <pc:sldMk cId="3938405622" sldId="444"/>
            <ac:picMk id="17" creationId="{C3C1D90A-7653-4010-BB4D-AB9B7623BB90}"/>
          </ac:picMkLst>
        </pc:picChg>
        <pc:picChg chg="add mod">
          <ac:chgData name="jing guo" userId="3cf27de5-6694-4e43-bd99-ac7b83aeb7ed" providerId="ADAL" clId="{37E86482-35A1-4FE4-9591-7ACE271D8647}" dt="2021-09-17T06:29:28.325" v="3319" actId="14100"/>
          <ac:picMkLst>
            <pc:docMk/>
            <pc:sldMk cId="3938405622" sldId="444"/>
            <ac:picMk id="18" creationId="{9A080BA3-CD7C-4BAB-843C-B172F26C9317}"/>
          </ac:picMkLst>
        </pc:picChg>
      </pc:sldChg>
      <pc:sldChg chg="new del">
        <pc:chgData name="jing guo" userId="3cf27de5-6694-4e43-bd99-ac7b83aeb7ed" providerId="ADAL" clId="{37E86482-35A1-4FE4-9591-7ACE271D8647}" dt="2021-09-17T08:06:49.588" v="3361" actId="47"/>
        <pc:sldMkLst>
          <pc:docMk/>
          <pc:sldMk cId="2131560002" sldId="445"/>
        </pc:sldMkLst>
      </pc:sldChg>
      <pc:sldChg chg="modSp add mod modTransition modClrScheme chgLayout">
        <pc:chgData name="jing guo" userId="3cf27de5-6694-4e43-bd99-ac7b83aeb7ed" providerId="ADAL" clId="{37E86482-35A1-4FE4-9591-7ACE271D8647}" dt="2021-09-17T08:21:44.401" v="3425"/>
        <pc:sldMkLst>
          <pc:docMk/>
          <pc:sldMk cId="2326851693" sldId="522"/>
        </pc:sldMkLst>
        <pc:spChg chg="mod">
          <ac:chgData name="jing guo" userId="3cf27de5-6694-4e43-bd99-ac7b83aeb7ed" providerId="ADAL" clId="{37E86482-35A1-4FE4-9591-7ACE271D8647}" dt="2021-09-17T08:12:23.607" v="3405" actId="1076"/>
          <ac:spMkLst>
            <pc:docMk/>
            <pc:sldMk cId="2326851693" sldId="522"/>
            <ac:spMk id="4" creationId="{00000000-0000-0000-0000-000000000000}"/>
          </ac:spMkLst>
        </pc:spChg>
        <pc:spChg chg="mod">
          <ac:chgData name="jing guo" userId="3cf27de5-6694-4e43-bd99-ac7b83aeb7ed" providerId="ADAL" clId="{37E86482-35A1-4FE4-9591-7ACE271D8647}" dt="2021-09-17T08:12:40.744" v="3410" actId="1076"/>
          <ac:spMkLst>
            <pc:docMk/>
            <pc:sldMk cId="2326851693" sldId="522"/>
            <ac:spMk id="5" creationId="{00000000-0000-0000-0000-000000000000}"/>
          </ac:spMkLst>
        </pc:spChg>
        <pc:grpChg chg="mod">
          <ac:chgData name="jing guo" userId="3cf27de5-6694-4e43-bd99-ac7b83aeb7ed" providerId="ADAL" clId="{37E86482-35A1-4FE4-9591-7ACE271D8647}" dt="2021-09-17T08:12:30.432" v="3406" actId="14100"/>
          <ac:grpSpMkLst>
            <pc:docMk/>
            <pc:sldMk cId="2326851693" sldId="522"/>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446993785" sldId="524"/>
        </pc:sldMkLst>
        <pc:spChg chg="mod">
          <ac:chgData name="jing guo" userId="3cf27de5-6694-4e43-bd99-ac7b83aeb7ed" providerId="ADAL" clId="{37E86482-35A1-4FE4-9591-7ACE271D8647}" dt="2021-09-17T08:13:03.380" v="3417" actId="1076"/>
          <ac:spMkLst>
            <pc:docMk/>
            <pc:sldMk cId="3446993785" sldId="524"/>
            <ac:spMk id="4" creationId="{00000000-0000-0000-0000-000000000000}"/>
          </ac:spMkLst>
        </pc:spChg>
        <pc:spChg chg="mod">
          <ac:chgData name="jing guo" userId="3cf27de5-6694-4e43-bd99-ac7b83aeb7ed" providerId="ADAL" clId="{37E86482-35A1-4FE4-9591-7ACE271D8647}" dt="2021-09-17T08:12:55.060" v="3414" actId="403"/>
          <ac:spMkLst>
            <pc:docMk/>
            <pc:sldMk cId="3446993785" sldId="524"/>
            <ac:spMk id="5" creationId="{00000000-0000-0000-0000-000000000000}"/>
          </ac:spMkLst>
        </pc:spChg>
        <pc:grpChg chg="mod">
          <ac:chgData name="jing guo" userId="3cf27de5-6694-4e43-bd99-ac7b83aeb7ed" providerId="ADAL" clId="{37E86482-35A1-4FE4-9591-7ACE271D8647}" dt="2021-09-17T08:12:53.022" v="3413" actId="14100"/>
          <ac:grpSpMkLst>
            <pc:docMk/>
            <pc:sldMk cId="3446993785" sldId="524"/>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3709100255" sldId="529"/>
        </pc:sldMkLst>
        <pc:spChg chg="mod">
          <ac:chgData name="jing guo" userId="3cf27de5-6694-4e43-bd99-ac7b83aeb7ed" providerId="ADAL" clId="{37E86482-35A1-4FE4-9591-7ACE271D8647}" dt="2021-09-17T08:13:12.590" v="3420" actId="1076"/>
          <ac:spMkLst>
            <pc:docMk/>
            <pc:sldMk cId="3709100255" sldId="529"/>
            <ac:spMk id="4" creationId="{00000000-0000-0000-0000-000000000000}"/>
          </ac:spMkLst>
        </pc:spChg>
        <pc:spChg chg="mod">
          <ac:chgData name="jing guo" userId="3cf27de5-6694-4e43-bd99-ac7b83aeb7ed" providerId="ADAL" clId="{37E86482-35A1-4FE4-9591-7ACE271D8647}" dt="2021-09-17T08:13:24.482" v="3423" actId="403"/>
          <ac:spMkLst>
            <pc:docMk/>
            <pc:sldMk cId="3709100255" sldId="529"/>
            <ac:spMk id="9" creationId="{00000000-0000-0000-0000-000000000000}"/>
          </ac:spMkLst>
        </pc:spChg>
        <pc:grpChg chg="mod">
          <ac:chgData name="jing guo" userId="3cf27de5-6694-4e43-bd99-ac7b83aeb7ed" providerId="ADAL" clId="{37E86482-35A1-4FE4-9591-7ACE271D8647}" dt="2021-09-17T08:13:18.096" v="3421" actId="1076"/>
          <ac:grpSpMkLst>
            <pc:docMk/>
            <pc:sldMk cId="3709100255" sldId="529"/>
            <ac:grpSpMk id="6" creationId="{479212BD-DF5A-FC41-95BE-6129203966DB}"/>
          </ac:grpSpMkLst>
        </pc:grpChg>
      </pc:sldChg>
      <pc:sldChg chg="modSp add mod modTransition modClrScheme chgLayout">
        <pc:chgData name="jing guo" userId="3cf27de5-6694-4e43-bd99-ac7b83aeb7ed" providerId="ADAL" clId="{37E86482-35A1-4FE4-9591-7ACE271D8647}" dt="2021-09-17T08:21:44.401" v="3425"/>
        <pc:sldMkLst>
          <pc:docMk/>
          <pc:sldMk cId="720560521" sldId="531"/>
        </pc:sldMkLst>
        <pc:spChg chg="mod">
          <ac:chgData name="jing guo" userId="3cf27de5-6694-4e43-bd99-ac7b83aeb7ed" providerId="ADAL" clId="{37E86482-35A1-4FE4-9591-7ACE271D8647}" dt="2021-09-17T08:07:10.154" v="3364" actId="1076"/>
          <ac:spMkLst>
            <pc:docMk/>
            <pc:sldMk cId="720560521" sldId="531"/>
            <ac:spMk id="7" creationId="{00000000-0000-0000-0000-000000000000}"/>
          </ac:spMkLst>
        </pc:spChg>
        <pc:spChg chg="mod">
          <ac:chgData name="jing guo" userId="3cf27de5-6694-4e43-bd99-ac7b83aeb7ed" providerId="ADAL" clId="{37E86482-35A1-4FE4-9591-7ACE271D8647}" dt="2021-09-17T08:07:33.980" v="3368" actId="13926"/>
          <ac:spMkLst>
            <pc:docMk/>
            <pc:sldMk cId="720560521" sldId="531"/>
            <ac:spMk id="23" creationId="{00000000-0000-0000-0000-000000000000}"/>
          </ac:spMkLst>
        </pc:spChg>
      </pc:sldChg>
      <pc:sldChg chg="modSp add mod modTransition modClrScheme chgLayout">
        <pc:chgData name="jing guo" userId="3cf27de5-6694-4e43-bd99-ac7b83aeb7ed" providerId="ADAL" clId="{37E86482-35A1-4FE4-9591-7ACE271D8647}" dt="2021-09-17T08:21:44.401" v="3425"/>
        <pc:sldMkLst>
          <pc:docMk/>
          <pc:sldMk cId="3080793302" sldId="535"/>
        </pc:sldMkLst>
        <pc:spChg chg="mod">
          <ac:chgData name="jing guo" userId="3cf27de5-6694-4e43-bd99-ac7b83aeb7ed" providerId="ADAL" clId="{37E86482-35A1-4FE4-9591-7ACE271D8647}" dt="2021-09-17T08:08:13.778" v="3375" actId="1076"/>
          <ac:spMkLst>
            <pc:docMk/>
            <pc:sldMk cId="3080793302" sldId="535"/>
            <ac:spMk id="5" creationId="{00000000-0000-0000-0000-000000000000}"/>
          </ac:spMkLst>
        </pc:spChg>
        <pc:spChg chg="mod">
          <ac:chgData name="jing guo" userId="3cf27de5-6694-4e43-bd99-ac7b83aeb7ed" providerId="ADAL" clId="{37E86482-35A1-4FE4-9591-7ACE271D8647}" dt="2021-09-17T08:07:52.659" v="3372" actId="1076"/>
          <ac:spMkLst>
            <pc:docMk/>
            <pc:sldMk cId="3080793302" sldId="535"/>
            <ac:spMk id="7"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8" creationId="{00000000-0000-0000-0000-000000000000}"/>
          </ac:spMkLst>
        </pc:spChg>
        <pc:spChg chg="mod">
          <ac:chgData name="jing guo" userId="3cf27de5-6694-4e43-bd99-ac7b83aeb7ed" providerId="ADAL" clId="{37E86482-35A1-4FE4-9591-7ACE271D8647}" dt="2021-09-17T08:08:13.778" v="3375" actId="1076"/>
          <ac:spMkLst>
            <pc:docMk/>
            <pc:sldMk cId="3080793302" sldId="535"/>
            <ac:spMk id="9" creationId="{00000000-0000-0000-0000-000000000000}"/>
          </ac:spMkLst>
        </pc:spChg>
        <pc:spChg chg="mod">
          <ac:chgData name="jing guo" userId="3cf27de5-6694-4e43-bd99-ac7b83aeb7ed" providerId="ADAL" clId="{37E86482-35A1-4FE4-9591-7ACE271D8647}" dt="2021-09-17T08:07:57.773" v="3373" actId="1076"/>
          <ac:spMkLst>
            <pc:docMk/>
            <pc:sldMk cId="3080793302" sldId="535"/>
            <ac:spMk id="12" creationId="{89B1AACD-848D-304B-AADB-3B2C37F8475B}"/>
          </ac:spMkLst>
        </pc:spChg>
      </pc:sldChg>
      <pc:sldChg chg="modSp add mod modTransition modClrScheme chgLayout">
        <pc:chgData name="jing guo" userId="3cf27de5-6694-4e43-bd99-ac7b83aeb7ed" providerId="ADAL" clId="{37E86482-35A1-4FE4-9591-7ACE271D8647}" dt="2021-09-17T08:21:44.401" v="3425"/>
        <pc:sldMkLst>
          <pc:docMk/>
          <pc:sldMk cId="1136826818" sldId="536"/>
        </pc:sldMkLst>
        <pc:spChg chg="mod">
          <ac:chgData name="jing guo" userId="3cf27de5-6694-4e43-bd99-ac7b83aeb7ed" providerId="ADAL" clId="{37E86482-35A1-4FE4-9591-7ACE271D8647}" dt="2021-09-17T08:09:01.975" v="3385" actId="404"/>
          <ac:spMkLst>
            <pc:docMk/>
            <pc:sldMk cId="1136826818" sldId="536"/>
            <ac:spMk id="7" creationId="{00000000-0000-0000-0000-000000000000}"/>
          </ac:spMkLst>
        </pc:spChg>
        <pc:spChg chg="mod">
          <ac:chgData name="jing guo" userId="3cf27de5-6694-4e43-bd99-ac7b83aeb7ed" providerId="ADAL" clId="{37E86482-35A1-4FE4-9591-7ACE271D8647}" dt="2021-09-17T08:08:26.596" v="3379" actId="1076"/>
          <ac:spMkLst>
            <pc:docMk/>
            <pc:sldMk cId="1136826818" sldId="536"/>
            <ac:spMk id="19" creationId="{89B1AACD-848D-304B-AADB-3B2C37F8475B}"/>
          </ac:spMkLst>
        </pc:spChg>
      </pc:sldChg>
      <pc:sldChg chg="addSp delSp modSp add mod modTransition modClrScheme chgLayout">
        <pc:chgData name="jing guo" userId="3cf27de5-6694-4e43-bd99-ac7b83aeb7ed" providerId="ADAL" clId="{37E86482-35A1-4FE4-9591-7ACE271D8647}" dt="2021-09-17T08:21:44.401" v="3425"/>
        <pc:sldMkLst>
          <pc:docMk/>
          <pc:sldMk cId="1139356746" sldId="537"/>
        </pc:sldMkLst>
        <pc:spChg chg="add mod">
          <ac:chgData name="jing guo" userId="3cf27de5-6694-4e43-bd99-ac7b83aeb7ed" providerId="ADAL" clId="{37E86482-35A1-4FE4-9591-7ACE271D8647}" dt="2021-09-17T08:08:58.353" v="3384" actId="404"/>
          <ac:spMkLst>
            <pc:docMk/>
            <pc:sldMk cId="1139356746" sldId="537"/>
            <ac:spMk id="5" creationId="{B9D2757F-9F93-42F9-B99B-B936478EE8B9}"/>
          </ac:spMkLst>
        </pc:spChg>
        <pc:spChg chg="del">
          <ac:chgData name="jing guo" userId="3cf27de5-6694-4e43-bd99-ac7b83aeb7ed" providerId="ADAL" clId="{37E86482-35A1-4FE4-9591-7ACE271D8647}" dt="2021-09-17T08:08:39.333" v="3381" actId="478"/>
          <ac:spMkLst>
            <pc:docMk/>
            <pc:sldMk cId="1139356746" sldId="537"/>
            <ac:spMk id="6" creationId="{00000000-0000-0000-0000-000000000000}"/>
          </ac:spMkLst>
        </pc:spChg>
      </pc:sldChg>
      <pc:sldMasterChg chg="addSldLayout modSldLayout">
        <pc:chgData name="jing guo" userId="3cf27de5-6694-4e43-bd99-ac7b83aeb7ed" providerId="ADAL" clId="{37E86482-35A1-4FE4-9591-7ACE271D8647}" dt="2021-09-14T07:41:15.513" v="3" actId="11236"/>
        <pc:sldMasterMkLst>
          <pc:docMk/>
          <pc:sldMasterMk cId="1040787331" sldId="2147483648"/>
        </pc:sldMasterMkLst>
        <pc:sldLayoutChg chg="add">
          <pc:chgData name="jing guo" userId="3cf27de5-6694-4e43-bd99-ac7b83aeb7ed" providerId="ADAL" clId="{37E86482-35A1-4FE4-9591-7ACE271D8647}" dt="2021-09-14T07:41:02.023" v="0" actId="680"/>
          <pc:sldLayoutMkLst>
            <pc:docMk/>
            <pc:sldMasterMk cId="1040787331" sldId="2147483648"/>
            <pc:sldLayoutMk cId="1418536359" sldId="2147483649"/>
          </pc:sldLayoutMkLst>
        </pc:sldLayoutChg>
        <pc:sldLayoutChg chg="new mod">
          <pc:chgData name="jing guo" userId="3cf27de5-6694-4e43-bd99-ac7b83aeb7ed" providerId="ADAL" clId="{37E86482-35A1-4FE4-9591-7ACE271D8647}" dt="2021-09-14T07:41:12.816" v="2" actId="11236"/>
          <pc:sldLayoutMkLst>
            <pc:docMk/>
            <pc:sldMasterMk cId="3564953541" sldId="2147483892"/>
            <pc:sldLayoutMk cId="101757028" sldId="2147483650"/>
          </pc:sldLayoutMkLst>
        </pc:sldLayoutChg>
        <pc:sldLayoutChg chg="new mod">
          <pc:chgData name="jing guo" userId="3cf27de5-6694-4e43-bd99-ac7b83aeb7ed" providerId="ADAL" clId="{37E86482-35A1-4FE4-9591-7ACE271D8647}" dt="2021-09-14T07:41:15.513" v="3" actId="11236"/>
          <pc:sldLayoutMkLst>
            <pc:docMk/>
            <pc:sldMasterMk cId="3564953541" sldId="2147483892"/>
            <pc:sldLayoutMk cId="4188703195" sldId="2147483651"/>
          </pc:sldLayoutMkLst>
        </pc:sldLayoutChg>
      </pc:sldMasterChg>
      <pc:sldMasterChg chg="modSldLayout">
        <pc:chgData name="jing guo" userId="3cf27de5-6694-4e43-bd99-ac7b83aeb7ed" providerId="ADAL" clId="{37E86482-35A1-4FE4-9591-7ACE271D8647}" dt="2021-09-14T07:47:44.421" v="36" actId="14100"/>
        <pc:sldMasterMkLst>
          <pc:docMk/>
          <pc:sldMasterMk cId="3022788809" sldId="2147483832"/>
        </pc:sldMasterMkLst>
        <pc:sldLayoutChg chg="modSp mod">
          <pc:chgData name="jing guo" userId="3cf27de5-6694-4e43-bd99-ac7b83aeb7ed" providerId="ADAL" clId="{37E86482-35A1-4FE4-9591-7ACE271D8647}" dt="2021-09-14T07:47:44.421" v="36" actId="14100"/>
          <pc:sldLayoutMkLst>
            <pc:docMk/>
            <pc:sldMasterMk cId="3022788809" sldId="2147483832"/>
            <pc:sldLayoutMk cId="2805467076" sldId="2147483833"/>
          </pc:sldLayoutMkLst>
          <pc:spChg chg="mod">
            <ac:chgData name="jing guo" userId="3cf27de5-6694-4e43-bd99-ac7b83aeb7ed" providerId="ADAL" clId="{37E86482-35A1-4FE4-9591-7ACE271D8647}" dt="2021-09-14T07:47:44.421" v="36" actId="14100"/>
            <ac:spMkLst>
              <pc:docMk/>
              <pc:sldMasterMk cId="3022788809" sldId="2147483832"/>
              <pc:sldLayoutMk cId="2805467076" sldId="2147483833"/>
              <ac:spMk id="10" creationId="{00000000-0000-0000-0000-000000000000}"/>
            </ac:spMkLst>
          </pc:spChg>
        </pc:sldLayoutChg>
      </pc:sldMasterChg>
      <pc:sldMasterChg chg="addSp modSp mod setBg">
        <pc:chgData name="jing guo" userId="3cf27de5-6694-4e43-bd99-ac7b83aeb7ed" providerId="ADAL" clId="{37E86482-35A1-4FE4-9591-7ACE271D8647}" dt="2021-09-14T07:52:43.139" v="50"/>
        <pc:sldMasterMkLst>
          <pc:docMk/>
          <pc:sldMasterMk cId="1492744969" sldId="2147483880"/>
        </pc:sldMasterMkLst>
        <pc:picChg chg="add mod">
          <ac:chgData name="jing guo" userId="3cf27de5-6694-4e43-bd99-ac7b83aeb7ed" providerId="ADAL" clId="{37E86482-35A1-4FE4-9591-7ACE271D8647}" dt="2021-09-14T07:51:50.328" v="44" actId="207"/>
          <ac:picMkLst>
            <pc:docMk/>
            <pc:sldMasterMk cId="1492744969" sldId="2147483880"/>
            <ac:picMk id="9" creationId="{3FFA4B42-53D7-494E-BDA9-580E71164AB5}"/>
          </ac:picMkLst>
        </pc:picChg>
      </pc:sldMasterChg>
      <pc:sldMasterChg chg="addSp delSp modSp mod modTransition delSldLayout modSldLayout">
        <pc:chgData name="jing guo" userId="3cf27de5-6694-4e43-bd99-ac7b83aeb7ed" providerId="ADAL" clId="{37E86482-35A1-4FE4-9591-7ACE271D8647}" dt="2021-12-08T13:48:36.104" v="3440" actId="478"/>
        <pc:sldMasterMkLst>
          <pc:docMk/>
          <pc:sldMasterMk cId="3564953541" sldId="2147483892"/>
        </pc:sldMasterMkLst>
        <pc:spChg chg="del mod topLvl">
          <ac:chgData name="jing guo" userId="3cf27de5-6694-4e43-bd99-ac7b83aeb7ed" providerId="ADAL" clId="{37E86482-35A1-4FE4-9591-7ACE271D8647}" dt="2021-12-08T13:38:52.450" v="3436" actId="478"/>
          <ac:spMkLst>
            <pc:docMk/>
            <pc:sldMasterMk cId="3564953541" sldId="2147483892"/>
            <ac:spMk id="10" creationId="{36366316-A4EF-4240-A727-53D332C44C6C}"/>
          </ac:spMkLst>
        </pc:spChg>
        <pc:spChg chg="add del mod">
          <ac:chgData name="jing guo" userId="3cf27de5-6694-4e43-bd99-ac7b83aeb7ed" providerId="ADAL" clId="{37E86482-35A1-4FE4-9591-7ACE271D8647}" dt="2021-12-08T13:38:38.205" v="3433" actId="478"/>
          <ac:spMkLst>
            <pc:docMk/>
            <pc:sldMasterMk cId="3564953541" sldId="2147483892"/>
            <ac:spMk id="12" creationId="{491856DB-93C8-48AD-8AEF-5D9563740A7C}"/>
          </ac:spMkLst>
        </pc:spChg>
        <pc:spChg chg="add del mod">
          <ac:chgData name="jing guo" userId="3cf27de5-6694-4e43-bd99-ac7b83aeb7ed" providerId="ADAL" clId="{37E86482-35A1-4FE4-9591-7ACE271D8647}" dt="2021-12-08T13:48:36.104" v="3440" actId="478"/>
          <ac:spMkLst>
            <pc:docMk/>
            <pc:sldMasterMk cId="3564953541" sldId="2147483892"/>
            <ac:spMk id="13" creationId="{5729E434-A1B0-4CFC-8EBA-C089C932FEE9}"/>
          </ac:spMkLst>
        </pc:spChg>
        <pc:spChg chg="mod">
          <ac:chgData name="jing guo" userId="3cf27de5-6694-4e43-bd99-ac7b83aeb7ed" providerId="ADAL" clId="{37E86482-35A1-4FE4-9591-7ACE271D8647}" dt="2021-12-08T13:38:53.184" v="3437"/>
          <ac:spMkLst>
            <pc:docMk/>
            <pc:sldMasterMk cId="3564953541" sldId="2147483892"/>
            <ac:spMk id="15" creationId="{EE4B3D6C-1716-4BDE-A666-DFF56EA0366D}"/>
          </ac:spMkLst>
        </pc:spChg>
        <pc:grpChg chg="add del mod">
          <ac:chgData name="jing guo" userId="3cf27de5-6694-4e43-bd99-ac7b83aeb7ed" providerId="ADAL" clId="{37E86482-35A1-4FE4-9591-7ACE271D8647}" dt="2021-12-08T13:38:51.007" v="3435" actId="478"/>
          <ac:grpSpMkLst>
            <pc:docMk/>
            <pc:sldMasterMk cId="3564953541" sldId="2147483892"/>
            <ac:grpSpMk id="9" creationId="{1294BD98-97C4-4FDA-9CC2-14A05B869E39}"/>
          </ac:grpSpMkLst>
        </pc:grpChg>
        <pc:grpChg chg="add del mod">
          <ac:chgData name="jing guo" userId="3cf27de5-6694-4e43-bd99-ac7b83aeb7ed" providerId="ADAL" clId="{37E86482-35A1-4FE4-9591-7ACE271D8647}" dt="2021-12-08T13:48:34.907" v="3439" actId="478"/>
          <ac:grpSpMkLst>
            <pc:docMk/>
            <pc:sldMasterMk cId="3564953541" sldId="2147483892"/>
            <ac:grpSpMk id="14" creationId="{287CEAA1-F4A1-4BED-AE6F-6BB4B7C5EBFD}"/>
          </ac:grpSpMkLst>
        </pc:grpChg>
        <pc:picChg chg="add mod modCrop">
          <ac:chgData name="jing guo" userId="3cf27de5-6694-4e43-bd99-ac7b83aeb7ed" providerId="ADAL" clId="{37E86482-35A1-4FE4-9591-7ACE271D8647}" dt="2021-09-14T15:26:03.750" v="2335" actId="1037"/>
          <ac:picMkLst>
            <pc:docMk/>
            <pc:sldMasterMk cId="3564953541" sldId="2147483892"/>
            <ac:picMk id="8" creationId="{B57641F7-9561-4C46-B03E-7AA301AF70DE}"/>
          </ac:picMkLst>
        </pc:picChg>
        <pc:picChg chg="del mod topLvl">
          <ac:chgData name="jing guo" userId="3cf27de5-6694-4e43-bd99-ac7b83aeb7ed" providerId="ADAL" clId="{37E86482-35A1-4FE4-9591-7ACE271D8647}" dt="2021-12-08T13:38:51.007" v="3435" actId="478"/>
          <ac:picMkLst>
            <pc:docMk/>
            <pc:sldMasterMk cId="3564953541" sldId="2147483892"/>
            <ac:picMk id="11" creationId="{BB6A5E1F-0512-49D9-B8CF-5788F89B28A9}"/>
          </ac:picMkLst>
        </pc:picChg>
        <pc:picChg chg="mod">
          <ac:chgData name="jing guo" userId="3cf27de5-6694-4e43-bd99-ac7b83aeb7ed" providerId="ADAL" clId="{37E86482-35A1-4FE4-9591-7ACE271D8647}" dt="2021-12-08T13:38:53.184" v="3437"/>
          <ac:picMkLst>
            <pc:docMk/>
            <pc:sldMasterMk cId="3564953541" sldId="2147483892"/>
            <ac:picMk id="16" creationId="{909C9350-1C3C-4A10-85A4-689E6C24410A}"/>
          </ac:picMkLst>
        </pc:picChg>
        <pc:cxnChg chg="del mod">
          <ac:chgData name="jing guo" userId="3cf27de5-6694-4e43-bd99-ac7b83aeb7ed" providerId="ADAL" clId="{37E86482-35A1-4FE4-9591-7ACE271D8647}" dt="2021-09-14T09:39:31.242" v="2188" actId="478"/>
          <ac:cxnSpMkLst>
            <pc:docMk/>
            <pc:sldMasterMk cId="3564953541" sldId="2147483892"/>
            <ac:cxnSpMk id="7" creationId="{00000000-0000-0000-0000-000000000000}"/>
          </ac:cxnSpMkLst>
        </pc:cxn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01757028" sldId="2147483650"/>
          </pc:sldLayoutMkLst>
          <pc:spChg chg="del">
            <ac:chgData name="jing guo" userId="3cf27de5-6694-4e43-bd99-ac7b83aeb7ed" providerId="ADAL" clId="{37E86482-35A1-4FE4-9591-7ACE271D8647}" dt="2021-09-14T15:44:28.614" v="2620" actId="478"/>
            <ac:spMkLst>
              <pc:docMk/>
              <pc:sldMasterMk cId="3564953541" sldId="2147483892"/>
              <pc:sldLayoutMk cId="101757028" sldId="2147483650"/>
              <ac:spMk id="2" creationId="{32415670-F63B-475D-A854-A34C6C926CA1}"/>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3" creationId="{58E6DFDF-0D1A-4C78-B6BC-63844473279C}"/>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4" creationId="{35926092-FEFD-4D34-AE1E-03300D01A583}"/>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5" creationId="{D2D624CA-E471-4640-9104-8031C4414A67}"/>
            </ac:spMkLst>
          </pc:spChg>
          <pc:spChg chg="add mod">
            <ac:chgData name="jing guo" userId="3cf27de5-6694-4e43-bd99-ac7b83aeb7ed" providerId="ADAL" clId="{37E86482-35A1-4FE4-9591-7ACE271D8647}" dt="2021-09-14T15:44:29.430" v="2621"/>
            <ac:spMkLst>
              <pc:docMk/>
              <pc:sldMasterMk cId="3564953541" sldId="2147483892"/>
              <pc:sldLayoutMk cId="101757028" sldId="2147483650"/>
              <ac:spMk id="6" creationId="{6DF63B10-7B21-45FA-A1B6-BECC21433AA7}"/>
            </ac:spMkLst>
          </pc:spChg>
          <pc:spChg chg="add mod">
            <ac:chgData name="jing guo" userId="3cf27de5-6694-4e43-bd99-ac7b83aeb7ed" providerId="ADAL" clId="{37E86482-35A1-4FE4-9591-7ACE271D8647}" dt="2021-09-14T15:44:59.650" v="2632"/>
            <ac:spMkLst>
              <pc:docMk/>
              <pc:sldMasterMk cId="3564953541" sldId="2147483892"/>
              <pc:sldLayoutMk cId="101757028" sldId="2147483650"/>
              <ac:spMk id="8" creationId="{5B949CF0-0B08-463A-96EE-A2031E44CF8E}"/>
            </ac:spMkLst>
          </pc:spChg>
          <pc:picChg chg="add mod">
            <ac:chgData name="jing guo" userId="3cf27de5-6694-4e43-bd99-ac7b83aeb7ed" providerId="ADAL" clId="{37E86482-35A1-4FE4-9591-7ACE271D8647}" dt="2021-09-14T15:44:29.430" v="2621"/>
            <ac:picMkLst>
              <pc:docMk/>
              <pc:sldMasterMk cId="3564953541" sldId="2147483892"/>
              <pc:sldLayoutMk cId="101757028" sldId="2147483650"/>
              <ac:picMk id="7" creationId="{FD7C5091-87A1-4B69-AEB7-7229BFED067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188703195" sldId="2147483651"/>
          </pc:sldLayoutMkLst>
          <pc:spChg chg="del">
            <ac:chgData name="jing guo" userId="3cf27de5-6694-4e43-bd99-ac7b83aeb7ed" providerId="ADAL" clId="{37E86482-35A1-4FE4-9591-7ACE271D8647}" dt="2021-09-14T15:44:33.977" v="2622" actId="478"/>
            <ac:spMkLst>
              <pc:docMk/>
              <pc:sldMasterMk cId="3564953541" sldId="2147483892"/>
              <pc:sldLayoutMk cId="4188703195" sldId="2147483651"/>
              <ac:spMk id="2" creationId="{9D5C387B-66CF-4043-8632-98C73630BEBE}"/>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3" creationId="{03808DB0-BB07-4000-9D5E-8E9DF9DCF738}"/>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4" creationId="{FBC2F05C-CB35-4CB9-8EEC-EA24682FFD17}"/>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5" creationId="{A72F4F1E-E2EE-424C-90F8-0F2299104414}"/>
            </ac:spMkLst>
          </pc:spChg>
          <pc:spChg chg="add mod">
            <ac:chgData name="jing guo" userId="3cf27de5-6694-4e43-bd99-ac7b83aeb7ed" providerId="ADAL" clId="{37E86482-35A1-4FE4-9591-7ACE271D8647}" dt="2021-09-14T15:44:34.962" v="2623"/>
            <ac:spMkLst>
              <pc:docMk/>
              <pc:sldMasterMk cId="3564953541" sldId="2147483892"/>
              <pc:sldLayoutMk cId="4188703195" sldId="2147483651"/>
              <ac:spMk id="6" creationId="{24FFB658-F72C-4628-AFB6-8AC596892474}"/>
            </ac:spMkLst>
          </pc:spChg>
          <pc:spChg chg="add mod">
            <ac:chgData name="jing guo" userId="3cf27de5-6694-4e43-bd99-ac7b83aeb7ed" providerId="ADAL" clId="{37E86482-35A1-4FE4-9591-7ACE271D8647}" dt="2021-09-14T15:45:01.436" v="2633"/>
            <ac:spMkLst>
              <pc:docMk/>
              <pc:sldMasterMk cId="3564953541" sldId="2147483892"/>
              <pc:sldLayoutMk cId="4188703195" sldId="2147483651"/>
              <ac:spMk id="8" creationId="{E26D4F6A-8504-4187-BCE9-7D8C8497482D}"/>
            </ac:spMkLst>
          </pc:spChg>
          <pc:picChg chg="add mod">
            <ac:chgData name="jing guo" userId="3cf27de5-6694-4e43-bd99-ac7b83aeb7ed" providerId="ADAL" clId="{37E86482-35A1-4FE4-9591-7ACE271D8647}" dt="2021-09-14T15:44:34.962" v="2623"/>
            <ac:picMkLst>
              <pc:docMk/>
              <pc:sldMasterMk cId="3564953541" sldId="2147483892"/>
              <pc:sldLayoutMk cId="4188703195" sldId="2147483651"/>
              <ac:picMk id="7" creationId="{D69F54C3-970F-49C4-9D2F-8B833C273316}"/>
            </ac:picMkLst>
          </pc:picChg>
        </pc:sldLayoutChg>
        <pc:sldLayoutChg chg="addSp delSp modSp mod modTransition setBg">
          <pc:chgData name="jing guo" userId="3cf27de5-6694-4e43-bd99-ac7b83aeb7ed" providerId="ADAL" clId="{37E86482-35A1-4FE4-9591-7ACE271D8647}" dt="2021-12-08T13:40:57.706" v="3438" actId="1076"/>
          <pc:sldLayoutMkLst>
            <pc:docMk/>
            <pc:sldMasterMk cId="3564953541" sldId="2147483892"/>
            <pc:sldLayoutMk cId="2536221396" sldId="2147483893"/>
          </pc:sldLayoutMkLst>
          <pc:spChg chg="del mod">
            <ac:chgData name="jing guo" userId="3cf27de5-6694-4e43-bd99-ac7b83aeb7ed" providerId="ADAL" clId="{37E86482-35A1-4FE4-9591-7ACE271D8647}" dt="2021-09-14T08:55:54.932" v="622" actId="478"/>
            <ac:spMkLst>
              <pc:docMk/>
              <pc:sldMasterMk cId="3564953541" sldId="2147483892"/>
              <pc:sldLayoutMk cId="2536221396" sldId="2147483893"/>
              <ac:spMk id="2" creationId="{00000000-0000-0000-0000-000000000000}"/>
            </ac:spMkLst>
          </pc:spChg>
          <pc:spChg chg="del">
            <ac:chgData name="jing guo" userId="3cf27de5-6694-4e43-bd99-ac7b83aeb7ed" providerId="ADAL" clId="{37E86482-35A1-4FE4-9591-7ACE271D8647}" dt="2021-09-14T08:53:13.074" v="594" actId="478"/>
            <ac:spMkLst>
              <pc:docMk/>
              <pc:sldMasterMk cId="3564953541" sldId="2147483892"/>
              <pc:sldLayoutMk cId="2536221396" sldId="2147483893"/>
              <ac:spMk id="3" creationId="{00000000-0000-0000-0000-000000000000}"/>
            </ac:spMkLst>
          </pc:spChg>
          <pc:spChg chg="del mod">
            <ac:chgData name="jing guo" userId="3cf27de5-6694-4e43-bd99-ac7b83aeb7ed" providerId="ADAL" clId="{37E86482-35A1-4FE4-9591-7ACE271D8647}" dt="2021-09-14T08:57:08.145" v="645" actId="478"/>
            <ac:spMkLst>
              <pc:docMk/>
              <pc:sldMasterMk cId="3564953541" sldId="2147483892"/>
              <pc:sldLayoutMk cId="2536221396" sldId="2147483893"/>
              <ac:spMk id="4" creationId="{00000000-0000-0000-0000-000000000000}"/>
            </ac:spMkLst>
          </pc:spChg>
          <pc:spChg chg="del">
            <ac:chgData name="jing guo" userId="3cf27de5-6694-4e43-bd99-ac7b83aeb7ed" providerId="ADAL" clId="{37E86482-35A1-4FE4-9591-7ACE271D8647}" dt="2021-09-14T08:54:02.315" v="604" actId="478"/>
            <ac:spMkLst>
              <pc:docMk/>
              <pc:sldMasterMk cId="3564953541" sldId="2147483892"/>
              <pc:sldLayoutMk cId="2536221396" sldId="2147483893"/>
              <ac:spMk id="5" creationId="{00000000-0000-0000-0000-000000000000}"/>
            </ac:spMkLst>
          </pc:spChg>
          <pc:spChg chg="del">
            <ac:chgData name="jing guo" userId="3cf27de5-6694-4e43-bd99-ac7b83aeb7ed" providerId="ADAL" clId="{37E86482-35A1-4FE4-9591-7ACE271D8647}" dt="2021-09-14T08:54:03.520" v="605" actId="478"/>
            <ac:spMkLst>
              <pc:docMk/>
              <pc:sldMasterMk cId="3564953541" sldId="2147483892"/>
              <pc:sldLayoutMk cId="2536221396" sldId="2147483893"/>
              <ac:spMk id="6" creationId="{00000000-0000-0000-0000-000000000000}"/>
            </ac:spMkLst>
          </pc:spChg>
          <pc:spChg chg="add del mod">
            <ac:chgData name="jing guo" userId="3cf27de5-6694-4e43-bd99-ac7b83aeb7ed" providerId="ADAL" clId="{37E86482-35A1-4FE4-9591-7ACE271D8647}" dt="2021-09-14T09:09:02.196" v="875" actId="21"/>
            <ac:spMkLst>
              <pc:docMk/>
              <pc:sldMasterMk cId="3564953541" sldId="2147483892"/>
              <pc:sldLayoutMk cId="2536221396" sldId="2147483893"/>
              <ac:spMk id="7" creationId="{47D9DA65-1C1E-49AA-9E1E-AE9D02EC491D}"/>
            </ac:spMkLst>
          </pc:spChg>
          <pc:spChg chg="del">
            <ac:chgData name="jing guo" userId="3cf27de5-6694-4e43-bd99-ac7b83aeb7ed" providerId="ADAL" clId="{37E86482-35A1-4FE4-9591-7ACE271D8647}" dt="2021-09-14T08:03:53.184" v="105" actId="478"/>
            <ac:spMkLst>
              <pc:docMk/>
              <pc:sldMasterMk cId="3564953541" sldId="2147483892"/>
              <pc:sldLayoutMk cId="2536221396" sldId="2147483893"/>
              <ac:spMk id="10" creationId="{00000000-0000-0000-0000-000000000000}"/>
            </ac:spMkLst>
          </pc:spChg>
          <pc:spChg chg="del">
            <ac:chgData name="jing guo" userId="3cf27de5-6694-4e43-bd99-ac7b83aeb7ed" providerId="ADAL" clId="{37E86482-35A1-4FE4-9591-7ACE271D8647}" dt="2021-09-14T08:33:59.640" v="378" actId="478"/>
            <ac:spMkLst>
              <pc:docMk/>
              <pc:sldMasterMk cId="3564953541" sldId="2147483892"/>
              <pc:sldLayoutMk cId="2536221396" sldId="2147483893"/>
              <ac:spMk id="11" creationId="{00000000-0000-0000-0000-000000000000}"/>
            </ac:spMkLst>
          </pc:spChg>
          <pc:spChg chg="add mod">
            <ac:chgData name="jing guo" userId="3cf27de5-6694-4e43-bd99-ac7b83aeb7ed" providerId="ADAL" clId="{37E86482-35A1-4FE4-9591-7ACE271D8647}" dt="2021-09-14T09:04:42.587" v="827" actId="1038"/>
            <ac:spMkLst>
              <pc:docMk/>
              <pc:sldMasterMk cId="3564953541" sldId="2147483892"/>
              <pc:sldLayoutMk cId="2536221396" sldId="2147483893"/>
              <ac:spMk id="12" creationId="{E58FF13D-88B2-4AE6-9034-AAC953AFE1CE}"/>
            </ac:spMkLst>
          </pc:spChg>
          <pc:spChg chg="add mod">
            <ac:chgData name="jing guo" userId="3cf27de5-6694-4e43-bd99-ac7b83aeb7ed" providerId="ADAL" clId="{37E86482-35A1-4FE4-9591-7ACE271D8647}" dt="2021-09-14T08:15:02.205" v="190" actId="338"/>
            <ac:spMkLst>
              <pc:docMk/>
              <pc:sldMasterMk cId="3564953541" sldId="2147483892"/>
              <pc:sldLayoutMk cId="2536221396" sldId="2147483893"/>
              <ac:spMk id="15" creationId="{A9CD18AA-91C1-4E28-8641-119BFD931E62}"/>
            </ac:spMkLst>
          </pc:spChg>
          <pc:spChg chg="add mod">
            <ac:chgData name="jing guo" userId="3cf27de5-6694-4e43-bd99-ac7b83aeb7ed" providerId="ADAL" clId="{37E86482-35A1-4FE4-9591-7ACE271D8647}" dt="2021-09-14T09:35:07.230" v="2154" actId="14100"/>
            <ac:spMkLst>
              <pc:docMk/>
              <pc:sldMasterMk cId="3564953541" sldId="2147483892"/>
              <pc:sldLayoutMk cId="2536221396" sldId="2147483893"/>
              <ac:spMk id="17" creationId="{E152B12B-6120-46AC-A077-6D704FC1458B}"/>
            </ac:spMkLst>
          </pc:spChg>
          <pc:spChg chg="add mod">
            <ac:chgData name="jing guo" userId="3cf27de5-6694-4e43-bd99-ac7b83aeb7ed" providerId="ADAL" clId="{37E86482-35A1-4FE4-9591-7ACE271D8647}" dt="2021-09-14T09:31:34.276" v="2122" actId="164"/>
            <ac:spMkLst>
              <pc:docMk/>
              <pc:sldMasterMk cId="3564953541" sldId="2147483892"/>
              <pc:sldLayoutMk cId="2536221396" sldId="2147483893"/>
              <ac:spMk id="18" creationId="{C79F9195-5DB0-4693-9943-C3DF8B935B9E}"/>
            </ac:spMkLst>
          </pc:spChg>
          <pc:spChg chg="add del mod ord">
            <ac:chgData name="jing guo" userId="3cf27de5-6694-4e43-bd99-ac7b83aeb7ed" providerId="ADAL" clId="{37E86482-35A1-4FE4-9591-7ACE271D8647}" dt="2021-09-14T09:03:43.584" v="817" actId="478"/>
            <ac:spMkLst>
              <pc:docMk/>
              <pc:sldMasterMk cId="3564953541" sldId="2147483892"/>
              <pc:sldLayoutMk cId="2536221396" sldId="2147483893"/>
              <ac:spMk id="19" creationId="{E09F8E75-8D75-4D69-9C53-E1CC1F571667}"/>
            </ac:spMkLst>
          </pc:spChg>
          <pc:spChg chg="add mod">
            <ac:chgData name="jing guo" userId="3cf27de5-6694-4e43-bd99-ac7b83aeb7ed" providerId="ADAL" clId="{37E86482-35A1-4FE4-9591-7ACE271D8647}" dt="2021-09-14T09:11:48.752" v="919" actId="1076"/>
            <ac:spMkLst>
              <pc:docMk/>
              <pc:sldMasterMk cId="3564953541" sldId="2147483892"/>
              <pc:sldLayoutMk cId="2536221396" sldId="2147483893"/>
              <ac:spMk id="22" creationId="{59E89C36-CD2E-4701-B145-1F939FEEDCA9}"/>
            </ac:spMkLst>
          </pc:spChg>
          <pc:spChg chg="add mod">
            <ac:chgData name="jing guo" userId="3cf27de5-6694-4e43-bd99-ac7b83aeb7ed" providerId="ADAL" clId="{37E86482-35A1-4FE4-9591-7ACE271D8647}" dt="2021-09-14T09:34:00.366" v="2145" actId="1076"/>
            <ac:spMkLst>
              <pc:docMk/>
              <pc:sldMasterMk cId="3564953541" sldId="2147483892"/>
              <pc:sldLayoutMk cId="2536221396" sldId="2147483893"/>
              <ac:spMk id="30" creationId="{444D34DB-CCDB-4FEB-A4F8-25358AF467B3}"/>
            </ac:spMkLst>
          </pc:spChg>
          <pc:spChg chg="add del mod">
            <ac:chgData name="jing guo" userId="3cf27de5-6694-4e43-bd99-ac7b83aeb7ed" providerId="ADAL" clId="{37E86482-35A1-4FE4-9591-7ACE271D8647}" dt="2021-09-14T09:33:22.823" v="2134" actId="478"/>
            <ac:spMkLst>
              <pc:docMk/>
              <pc:sldMasterMk cId="3564953541" sldId="2147483892"/>
              <pc:sldLayoutMk cId="2536221396" sldId="2147483893"/>
              <ac:spMk id="31" creationId="{9B03C7ED-E4C6-4040-B7BB-5990E3E0D72D}"/>
            </ac:spMkLst>
          </pc:spChg>
          <pc:spChg chg="add del mod">
            <ac:chgData name="jing guo" userId="3cf27de5-6694-4e43-bd99-ac7b83aeb7ed" providerId="ADAL" clId="{37E86482-35A1-4FE4-9591-7ACE271D8647}" dt="2021-09-14T08:49:45.012" v="506" actId="478"/>
            <ac:spMkLst>
              <pc:docMk/>
              <pc:sldMasterMk cId="3564953541" sldId="2147483892"/>
              <pc:sldLayoutMk cId="2536221396" sldId="2147483893"/>
              <ac:spMk id="37" creationId="{C5F74F4E-9DA3-4D21-8E0E-DBF1D863FACE}"/>
            </ac:spMkLst>
          </pc:spChg>
          <pc:spChg chg="add mod">
            <ac:chgData name="jing guo" userId="3cf27de5-6694-4e43-bd99-ac7b83aeb7ed" providerId="ADAL" clId="{37E86482-35A1-4FE4-9591-7ACE271D8647}" dt="2021-09-14T09:03:52.735" v="818" actId="1076"/>
            <ac:spMkLst>
              <pc:docMk/>
              <pc:sldMasterMk cId="3564953541" sldId="2147483892"/>
              <pc:sldLayoutMk cId="2536221396" sldId="2147483893"/>
              <ac:spMk id="39" creationId="{58757A0B-8E66-4F70-8999-4F5B04975342}"/>
            </ac:spMkLst>
          </pc:spChg>
          <pc:spChg chg="add del">
            <ac:chgData name="jing guo" userId="3cf27de5-6694-4e43-bd99-ac7b83aeb7ed" providerId="ADAL" clId="{37E86482-35A1-4FE4-9591-7ACE271D8647}" dt="2021-09-14T09:00:44.326" v="728" actId="478"/>
            <ac:spMkLst>
              <pc:docMk/>
              <pc:sldMasterMk cId="3564953541" sldId="2147483892"/>
              <pc:sldLayoutMk cId="2536221396" sldId="2147483893"/>
              <ac:spMk id="49" creationId="{75A759A1-60D0-4488-9C8D-3FC39D265453}"/>
            </ac:spMkLst>
          </pc:spChg>
          <pc:spChg chg="add del mod">
            <ac:chgData name="jing guo" userId="3cf27de5-6694-4e43-bd99-ac7b83aeb7ed" providerId="ADAL" clId="{37E86482-35A1-4FE4-9591-7ACE271D8647}" dt="2021-09-14T09:02:45.583" v="804" actId="478"/>
            <ac:spMkLst>
              <pc:docMk/>
              <pc:sldMasterMk cId="3564953541" sldId="2147483892"/>
              <pc:sldLayoutMk cId="2536221396" sldId="2147483893"/>
              <ac:spMk id="51" creationId="{E53A3D6F-E1F6-41DE-A18A-5139CCB00923}"/>
            </ac:spMkLst>
          </pc:spChg>
          <pc:grpChg chg="add del mod ord topLvl">
            <ac:chgData name="jing guo" userId="3cf27de5-6694-4e43-bd99-ac7b83aeb7ed" providerId="ADAL" clId="{37E86482-35A1-4FE4-9591-7ACE271D8647}" dt="2021-09-14T08:48:14.155" v="470" actId="478"/>
            <ac:grpSpMkLst>
              <pc:docMk/>
              <pc:sldMasterMk cId="3564953541" sldId="2147483892"/>
              <pc:sldLayoutMk cId="2536221396" sldId="2147483893"/>
              <ac:grpSpMk id="16" creationId="{A954730B-52E2-4C9A-8D20-C687ACEA6957}"/>
            </ac:grpSpMkLst>
          </pc:grpChg>
          <pc:grpChg chg="add del mod">
            <ac:chgData name="jing guo" userId="3cf27de5-6694-4e43-bd99-ac7b83aeb7ed" providerId="ADAL" clId="{37E86482-35A1-4FE4-9591-7ACE271D8647}" dt="2021-09-14T08:14:41.002" v="182" actId="165"/>
            <ac:grpSpMkLst>
              <pc:docMk/>
              <pc:sldMasterMk cId="3564953541" sldId="2147483892"/>
              <pc:sldLayoutMk cId="2536221396" sldId="2147483893"/>
              <ac:grpSpMk id="17" creationId="{709D8055-80F0-4E4E-AA2D-CF237D18F90A}"/>
            </ac:grpSpMkLst>
          </pc:grpChg>
          <pc:grpChg chg="add mod">
            <ac:chgData name="jing guo" userId="3cf27de5-6694-4e43-bd99-ac7b83aeb7ed" providerId="ADAL" clId="{37E86482-35A1-4FE4-9591-7ACE271D8647}" dt="2021-09-14T08:15:02.205" v="190" actId="338"/>
            <ac:grpSpMkLst>
              <pc:docMk/>
              <pc:sldMasterMk cId="3564953541" sldId="2147483892"/>
              <pc:sldLayoutMk cId="2536221396" sldId="2147483893"/>
              <ac:grpSpMk id="18" creationId="{E135F7B5-656A-43CA-ADB4-E779439FEB01}"/>
            </ac:grpSpMkLst>
          </pc:grpChg>
          <pc:grpChg chg="add mod">
            <ac:chgData name="jing guo" userId="3cf27de5-6694-4e43-bd99-ac7b83aeb7ed" providerId="ADAL" clId="{37E86482-35A1-4FE4-9591-7ACE271D8647}" dt="2021-12-08T13:40:57.706" v="3438" actId="1076"/>
            <ac:grpSpMkLst>
              <pc:docMk/>
              <pc:sldMasterMk cId="3564953541" sldId="2147483892"/>
              <pc:sldLayoutMk cId="2536221396" sldId="2147483893"/>
              <ac:grpSpMk id="20" creationId="{5B6AB691-6499-4C10-86F2-B0842D0D9C44}"/>
            </ac:grpSpMkLst>
          </pc:grpChg>
          <pc:picChg chg="add del mod ord modCrop">
            <ac:chgData name="jing guo" userId="3cf27de5-6694-4e43-bd99-ac7b83aeb7ed" providerId="ADAL" clId="{37E86482-35A1-4FE4-9591-7ACE271D8647}" dt="2021-09-14T09:09:02.196" v="875" actId="21"/>
            <ac:picMkLst>
              <pc:docMk/>
              <pc:sldMasterMk cId="3564953541" sldId="2147483892"/>
              <pc:sldLayoutMk cId="2536221396" sldId="2147483893"/>
              <ac:picMk id="6" creationId="{A98FAB86-0966-472F-98E9-4CB4CBB9C8F1}"/>
            </ac:picMkLst>
          </pc:picChg>
          <pc:picChg chg="add mod ord topLvl">
            <ac:chgData name="jing guo" userId="3cf27de5-6694-4e43-bd99-ac7b83aeb7ed" providerId="ADAL" clId="{37E86482-35A1-4FE4-9591-7ACE271D8647}" dt="2021-09-14T09:33:27.935" v="2136" actId="1076"/>
            <ac:picMkLst>
              <pc:docMk/>
              <pc:sldMasterMk cId="3564953541" sldId="2147483892"/>
              <pc:sldLayoutMk cId="2536221396" sldId="2147483893"/>
              <ac:picMk id="9" creationId="{221324C9-EAE5-4906-A451-783D6D6A9CF1}"/>
            </ac:picMkLst>
          </pc:picChg>
          <pc:picChg chg="add del mod topLvl modCrop">
            <ac:chgData name="jing guo" userId="3cf27de5-6694-4e43-bd99-ac7b83aeb7ed" providerId="ADAL" clId="{37E86482-35A1-4FE4-9591-7ACE271D8647}" dt="2021-09-14T08:44:56.455" v="414" actId="478"/>
            <ac:picMkLst>
              <pc:docMk/>
              <pc:sldMasterMk cId="3564953541" sldId="2147483892"/>
              <pc:sldLayoutMk cId="2536221396" sldId="2147483893"/>
              <ac:picMk id="12" creationId="{B47D4E56-3A12-4A94-AFC3-39C10C60F34E}"/>
            </ac:picMkLst>
          </pc:picChg>
          <pc:picChg chg="add mod ord">
            <ac:chgData name="jing guo" userId="3cf27de5-6694-4e43-bd99-ac7b83aeb7ed" providerId="ADAL" clId="{37E86482-35A1-4FE4-9591-7ACE271D8647}" dt="2021-09-14T08:15:02.205" v="190" actId="338"/>
            <ac:picMkLst>
              <pc:docMk/>
              <pc:sldMasterMk cId="3564953541" sldId="2147483892"/>
              <pc:sldLayoutMk cId="2536221396" sldId="2147483893"/>
              <ac:picMk id="14" creationId="{42C8EE01-2FB9-4F52-BDAA-77610DC6A594}"/>
            </ac:picMkLst>
          </pc:picChg>
          <pc:picChg chg="add del mod modCrop">
            <ac:chgData name="jing guo" userId="3cf27de5-6694-4e43-bd99-ac7b83aeb7ed" providerId="ADAL" clId="{37E86482-35A1-4FE4-9591-7ACE271D8647}" dt="2021-09-14T09:25:51.678" v="2076" actId="478"/>
            <ac:picMkLst>
              <pc:docMk/>
              <pc:sldMasterMk cId="3564953541" sldId="2147483892"/>
              <pc:sldLayoutMk cId="2536221396" sldId="2147483893"/>
              <ac:picMk id="16" creationId="{19F789F8-DF16-45E4-AB82-3E1A04AE3909}"/>
            </ac:picMkLst>
          </pc:picChg>
          <pc:picChg chg="add del mod modCrop">
            <ac:chgData name="jing guo" userId="3cf27de5-6694-4e43-bd99-ac7b83aeb7ed" providerId="ADAL" clId="{37E86482-35A1-4FE4-9591-7ACE271D8647}" dt="2021-09-14T08:34:40.465" v="386" actId="478"/>
            <ac:picMkLst>
              <pc:docMk/>
              <pc:sldMasterMk cId="3564953541" sldId="2147483892"/>
              <pc:sldLayoutMk cId="2536221396" sldId="2147483893"/>
              <ac:picMk id="20" creationId="{C0624140-E311-4355-8924-686F1B47732A}"/>
            </ac:picMkLst>
          </pc:picChg>
          <pc:picChg chg="add del mod modCrop">
            <ac:chgData name="jing guo" userId="3cf27de5-6694-4e43-bd99-ac7b83aeb7ed" providerId="ADAL" clId="{37E86482-35A1-4FE4-9591-7ACE271D8647}" dt="2021-09-14T08:18:59.824" v="227" actId="478"/>
            <ac:picMkLst>
              <pc:docMk/>
              <pc:sldMasterMk cId="3564953541" sldId="2147483892"/>
              <pc:sldLayoutMk cId="2536221396" sldId="2147483893"/>
              <ac:picMk id="21" creationId="{F3533317-716C-45C2-A714-BF22D3118F80}"/>
            </ac:picMkLst>
          </pc:picChg>
          <pc:picChg chg="add del mod">
            <ac:chgData name="jing guo" userId="3cf27de5-6694-4e43-bd99-ac7b83aeb7ed" providerId="ADAL" clId="{37E86482-35A1-4FE4-9591-7ACE271D8647}" dt="2021-09-14T08:19:03.855" v="228" actId="478"/>
            <ac:picMkLst>
              <pc:docMk/>
              <pc:sldMasterMk cId="3564953541" sldId="2147483892"/>
              <pc:sldLayoutMk cId="2536221396" sldId="2147483893"/>
              <ac:picMk id="22" creationId="{841BCD09-E405-4A90-8AB3-E2D70570F5AF}"/>
            </ac:picMkLst>
          </pc:picChg>
          <pc:picChg chg="add del mod ord modCrop">
            <ac:chgData name="jing guo" userId="3cf27de5-6694-4e43-bd99-ac7b83aeb7ed" providerId="ADAL" clId="{37E86482-35A1-4FE4-9591-7ACE271D8647}" dt="2021-09-14T09:31:54.076" v="2124" actId="478"/>
            <ac:picMkLst>
              <pc:docMk/>
              <pc:sldMasterMk cId="3564953541" sldId="2147483892"/>
              <pc:sldLayoutMk cId="2536221396" sldId="2147483893"/>
              <ac:picMk id="24" creationId="{73EB6B49-E030-43E7-A016-E74149900791}"/>
            </ac:picMkLst>
          </pc:picChg>
          <pc:picChg chg="add mod modCrop">
            <ac:chgData name="jing guo" userId="3cf27de5-6694-4e43-bd99-ac7b83aeb7ed" providerId="ADAL" clId="{37E86482-35A1-4FE4-9591-7ACE271D8647}" dt="2021-09-14T09:34:53.777" v="2153" actId="732"/>
            <ac:picMkLst>
              <pc:docMk/>
              <pc:sldMasterMk cId="3564953541" sldId="2147483892"/>
              <pc:sldLayoutMk cId="2536221396" sldId="2147483893"/>
              <ac:picMk id="25" creationId="{9256860A-EEEE-4E01-82EE-21E0B61239C6}"/>
            </ac:picMkLst>
          </pc:picChg>
          <pc:picChg chg="add del mod modCrop">
            <ac:chgData name="jing guo" userId="3cf27de5-6694-4e43-bd99-ac7b83aeb7ed" providerId="ADAL" clId="{37E86482-35A1-4FE4-9591-7ACE271D8647}" dt="2021-09-14T08:44:55.087" v="412" actId="478"/>
            <ac:picMkLst>
              <pc:docMk/>
              <pc:sldMasterMk cId="3564953541" sldId="2147483892"/>
              <pc:sldLayoutMk cId="2536221396" sldId="2147483893"/>
              <ac:picMk id="26" creationId="{C80A5C1B-45D8-469D-B831-3AEAD82CE2EF}"/>
            </ac:picMkLst>
          </pc:picChg>
          <pc:picChg chg="add mod">
            <ac:chgData name="jing guo" userId="3cf27de5-6694-4e43-bd99-ac7b83aeb7ed" providerId="ADAL" clId="{37E86482-35A1-4FE4-9591-7ACE271D8647}" dt="2021-09-14T09:31:34.276" v="2122" actId="164"/>
            <ac:picMkLst>
              <pc:docMk/>
              <pc:sldMasterMk cId="3564953541" sldId="2147483892"/>
              <pc:sldLayoutMk cId="2536221396" sldId="2147483893"/>
              <ac:picMk id="28" creationId="{12199531-702C-415F-A404-11DF4540D181}"/>
            </ac:picMkLst>
          </pc:picChg>
          <pc:picChg chg="add del mod">
            <ac:chgData name="jing guo" userId="3cf27de5-6694-4e43-bd99-ac7b83aeb7ed" providerId="ADAL" clId="{37E86482-35A1-4FE4-9591-7ACE271D8647}" dt="2021-09-14T08:35:11.698" v="397" actId="478"/>
            <ac:picMkLst>
              <pc:docMk/>
              <pc:sldMasterMk cId="3564953541" sldId="2147483892"/>
              <pc:sldLayoutMk cId="2536221396" sldId="2147483893"/>
              <ac:picMk id="28" creationId="{4CF1FB52-42E3-4FD1-A093-F8A2DA00FEA6}"/>
            </ac:picMkLst>
          </pc:picChg>
          <pc:picChg chg="add del mod modCrop">
            <ac:chgData name="jing guo" userId="3cf27de5-6694-4e43-bd99-ac7b83aeb7ed" providerId="ADAL" clId="{37E86482-35A1-4FE4-9591-7ACE271D8647}" dt="2021-09-14T08:44:55.601" v="413" actId="478"/>
            <ac:picMkLst>
              <pc:docMk/>
              <pc:sldMasterMk cId="3564953541" sldId="2147483892"/>
              <pc:sldLayoutMk cId="2536221396" sldId="2147483893"/>
              <ac:picMk id="29" creationId="{BC6010F4-4AD5-4D39-90AE-7DF11029A775}"/>
            </ac:picMkLst>
          </pc:picChg>
          <pc:picChg chg="add del mod ord modCrop">
            <ac:chgData name="jing guo" userId="3cf27de5-6694-4e43-bd99-ac7b83aeb7ed" providerId="ADAL" clId="{37E86482-35A1-4FE4-9591-7ACE271D8647}" dt="2021-09-14T08:47:41.008" v="459" actId="478"/>
            <ac:picMkLst>
              <pc:docMk/>
              <pc:sldMasterMk cId="3564953541" sldId="2147483892"/>
              <pc:sldLayoutMk cId="2536221396" sldId="2147483893"/>
              <ac:picMk id="30" creationId="{71B3DA3F-CE60-4EC9-8FAA-F0DCD31122A4}"/>
            </ac:picMkLst>
          </pc:picChg>
          <pc:picChg chg="add del mod ord modCrop">
            <ac:chgData name="jing guo" userId="3cf27de5-6694-4e43-bd99-ac7b83aeb7ed" providerId="ADAL" clId="{37E86482-35A1-4FE4-9591-7ACE271D8647}" dt="2021-09-14T09:25:50.911" v="2075" actId="478"/>
            <ac:picMkLst>
              <pc:docMk/>
              <pc:sldMasterMk cId="3564953541" sldId="2147483892"/>
              <pc:sldLayoutMk cId="2536221396" sldId="2147483893"/>
              <ac:picMk id="32" creationId="{C263014B-613A-4EC5-9A67-F5E79847E1E6}"/>
            </ac:picMkLst>
          </pc:picChg>
          <pc:picChg chg="add del mod modCrop">
            <ac:chgData name="jing guo" userId="3cf27de5-6694-4e43-bd99-ac7b83aeb7ed" providerId="ADAL" clId="{37E86482-35A1-4FE4-9591-7ACE271D8647}" dt="2021-09-14T08:47:44.432" v="462" actId="478"/>
            <ac:picMkLst>
              <pc:docMk/>
              <pc:sldMasterMk cId="3564953541" sldId="2147483892"/>
              <pc:sldLayoutMk cId="2536221396" sldId="2147483893"/>
              <ac:picMk id="34" creationId="{AB09D00E-7E17-46E4-9CBC-C9E4460A1325}"/>
            </ac:picMkLst>
          </pc:picChg>
          <pc:picChg chg="add mod">
            <ac:chgData name="jing guo" userId="3cf27de5-6694-4e43-bd99-ac7b83aeb7ed" providerId="ADAL" clId="{37E86482-35A1-4FE4-9591-7ACE271D8647}" dt="2021-09-14T09:03:52.735" v="818" actId="1076"/>
            <ac:picMkLst>
              <pc:docMk/>
              <pc:sldMasterMk cId="3564953541" sldId="2147483892"/>
              <pc:sldLayoutMk cId="2536221396" sldId="2147483893"/>
              <ac:picMk id="1026" creationId="{DC1CDDC2-A620-4155-A704-F7760294BC2D}"/>
            </ac:picMkLst>
          </pc:picChg>
          <pc:cxnChg chg="mod">
            <ac:chgData name="jing guo" userId="3cf27de5-6694-4e43-bd99-ac7b83aeb7ed" providerId="ADAL" clId="{37E86482-35A1-4FE4-9591-7ACE271D8647}" dt="2021-09-14T09:34:28.147" v="2149" actId="208"/>
            <ac:cxnSpMkLst>
              <pc:docMk/>
              <pc:sldMasterMk cId="3564953541" sldId="2147483892"/>
              <pc:sldLayoutMk cId="2536221396" sldId="2147483893"/>
              <ac:cxnSpMk id="8" creationId="{00000000-0000-0000-0000-000000000000}"/>
            </ac:cxnSpMkLst>
          </pc:cxnChg>
          <pc:cxnChg chg="add del mod">
            <ac:chgData name="jing guo" userId="3cf27de5-6694-4e43-bd99-ac7b83aeb7ed" providerId="ADAL" clId="{37E86482-35A1-4FE4-9591-7ACE271D8647}" dt="2021-09-14T09:06:17.820" v="849" actId="478"/>
            <ac:cxnSpMkLst>
              <pc:docMk/>
              <pc:sldMasterMk cId="3564953541" sldId="2147483892"/>
              <pc:sldLayoutMk cId="2536221396" sldId="2147483893"/>
              <ac:cxnSpMk id="14" creationId="{FB82CC6A-10E8-47FB-8881-035BE8B6DF41}"/>
            </ac:cxnSpMkLst>
          </pc:cxnChg>
          <pc:cxnChg chg="add mod">
            <ac:chgData name="jing guo" userId="3cf27de5-6694-4e43-bd99-ac7b83aeb7ed" providerId="ADAL" clId="{37E86482-35A1-4FE4-9591-7ACE271D8647}" dt="2021-09-14T09:08:44.818" v="872" actId="14100"/>
            <ac:cxnSpMkLst>
              <pc:docMk/>
              <pc:sldMasterMk cId="3564953541" sldId="2147483892"/>
              <pc:sldLayoutMk cId="2536221396" sldId="2147483893"/>
              <ac:cxnSpMk id="42" creationId="{9CC1AA5C-8613-462C-8376-096EB02E99CC}"/>
            </ac:cxnSpMkLst>
          </pc:cxnChg>
        </pc:sldLayoutChg>
        <pc:sldLayoutChg chg="addSp delSp modSp mod modTransition setBg">
          <pc:chgData name="jing guo" userId="3cf27de5-6694-4e43-bd99-ac7b83aeb7ed" providerId="ADAL" clId="{37E86482-35A1-4FE4-9591-7ACE271D8647}" dt="2021-09-17T08:21:44.401" v="3425"/>
          <pc:sldLayoutMkLst>
            <pc:docMk/>
            <pc:sldMasterMk cId="3564953541" sldId="2147483892"/>
            <pc:sldLayoutMk cId="2086750802" sldId="2147483894"/>
          </pc:sldLayoutMkLst>
          <pc:spChg chg="mod">
            <ac:chgData name="jing guo" userId="3cf27de5-6694-4e43-bd99-ac7b83aeb7ed" providerId="ADAL" clId="{37E86482-35A1-4FE4-9591-7ACE271D8647}" dt="2021-09-17T05:56:53.694" v="2749" actId="1076"/>
            <ac:spMkLst>
              <pc:docMk/>
              <pc:sldMasterMk cId="3564953541" sldId="2147483892"/>
              <pc:sldLayoutMk cId="2086750802" sldId="2147483894"/>
              <ac:spMk id="2" creationId="{00000000-0000-0000-0000-000000000000}"/>
            </ac:spMkLst>
          </pc:spChg>
          <pc:spChg chg="mod">
            <ac:chgData name="jing guo" userId="3cf27de5-6694-4e43-bd99-ac7b83aeb7ed" providerId="ADAL" clId="{37E86482-35A1-4FE4-9591-7ACE271D8647}" dt="2021-09-14T15:41:51.149" v="2595" actId="14100"/>
            <ac:spMkLst>
              <pc:docMk/>
              <pc:sldMasterMk cId="3564953541" sldId="2147483892"/>
              <pc:sldLayoutMk cId="2086750802" sldId="2147483894"/>
              <ac:spMk id="3" creationId="{00000000-0000-0000-0000-000000000000}"/>
            </ac:spMkLst>
          </pc:spChg>
          <pc:spChg chg="add mod">
            <ac:chgData name="jing guo" userId="3cf27de5-6694-4e43-bd99-ac7b83aeb7ed" providerId="ADAL" clId="{37E86482-35A1-4FE4-9591-7ACE271D8647}" dt="2021-09-17T05:56:59.598" v="2757" actId="1038"/>
            <ac:spMkLst>
              <pc:docMk/>
              <pc:sldMasterMk cId="3564953541" sldId="2147483892"/>
              <pc:sldLayoutMk cId="2086750802" sldId="2147483894"/>
              <ac:spMk id="7" creationId="{980AAA1B-AFC1-41AA-9053-55F4B64C88CB}"/>
            </ac:spMkLst>
          </pc:spChg>
          <pc:spChg chg="add del mod">
            <ac:chgData name="jing guo" userId="3cf27de5-6694-4e43-bd99-ac7b83aeb7ed" providerId="ADAL" clId="{37E86482-35A1-4FE4-9591-7ACE271D8647}" dt="2021-09-14T15:13:50.687" v="2201" actId="478"/>
            <ac:spMkLst>
              <pc:docMk/>
              <pc:sldMasterMk cId="3564953541" sldId="2147483892"/>
              <pc:sldLayoutMk cId="2086750802" sldId="2147483894"/>
              <ac:spMk id="8" creationId="{64DA9A9A-A5A0-487B-A9D3-D38EA24C78A4}"/>
            </ac:spMkLst>
          </pc:spChg>
          <pc:spChg chg="add del mod">
            <ac:chgData name="jing guo" userId="3cf27de5-6694-4e43-bd99-ac7b83aeb7ed" providerId="ADAL" clId="{37E86482-35A1-4FE4-9591-7ACE271D8647}" dt="2021-09-14T15:19:52.197" v="2258" actId="478"/>
            <ac:spMkLst>
              <pc:docMk/>
              <pc:sldMasterMk cId="3564953541" sldId="2147483892"/>
              <pc:sldLayoutMk cId="2086750802" sldId="2147483894"/>
              <ac:spMk id="11" creationId="{9C3F7964-BE1F-4E03-93F1-D0FA13580503}"/>
            </ac:spMkLst>
          </pc:spChg>
          <pc:spChg chg="add mod modCrop">
            <ac:chgData name="jing guo" userId="3cf27de5-6694-4e43-bd99-ac7b83aeb7ed" providerId="ADAL" clId="{37E86482-35A1-4FE4-9591-7ACE271D8647}" dt="2021-09-17T05:56:59.598" v="2757" actId="1038"/>
            <ac:spMkLst>
              <pc:docMk/>
              <pc:sldMasterMk cId="3564953541" sldId="2147483892"/>
              <pc:sldLayoutMk cId="2086750802" sldId="2147483894"/>
              <ac:spMk id="12" creationId="{E0CE3A20-6BC6-4AF2-8F48-C83502C0B8F3}"/>
            </ac:spMkLst>
          </pc:spChg>
          <pc:spChg chg="add del mod">
            <ac:chgData name="jing guo" userId="3cf27de5-6694-4e43-bd99-ac7b83aeb7ed" providerId="ADAL" clId="{37E86482-35A1-4FE4-9591-7ACE271D8647}" dt="2021-09-14T15:21:50.594" v="2273" actId="478"/>
            <ac:spMkLst>
              <pc:docMk/>
              <pc:sldMasterMk cId="3564953541" sldId="2147483892"/>
              <pc:sldLayoutMk cId="2086750802" sldId="2147483894"/>
              <ac:spMk id="13" creationId="{A0363F9C-337F-48D9-A5B8-269680017490}"/>
            </ac:spMkLst>
          </pc:spChg>
          <pc:spChg chg="add del">
            <ac:chgData name="jing guo" userId="3cf27de5-6694-4e43-bd99-ac7b83aeb7ed" providerId="ADAL" clId="{37E86482-35A1-4FE4-9591-7ACE271D8647}" dt="2021-09-14T15:22:27.466" v="2277" actId="478"/>
            <ac:spMkLst>
              <pc:docMk/>
              <pc:sldMasterMk cId="3564953541" sldId="2147483892"/>
              <pc:sldLayoutMk cId="2086750802" sldId="2147483894"/>
              <ac:spMk id="14" creationId="{AE73C11D-2CF9-4535-97A7-34BCFE547C5A}"/>
            </ac:spMkLst>
          </pc:spChg>
          <pc:spChg chg="add mod">
            <ac:chgData name="jing guo" userId="3cf27de5-6694-4e43-bd99-ac7b83aeb7ed" providerId="ADAL" clId="{37E86482-35A1-4FE4-9591-7ACE271D8647}" dt="2021-09-14T15:22:36.666" v="2279" actId="14100"/>
            <ac:spMkLst>
              <pc:docMk/>
              <pc:sldMasterMk cId="3564953541" sldId="2147483892"/>
              <pc:sldLayoutMk cId="2086750802" sldId="2147483894"/>
              <ac:spMk id="15" creationId="{B068FD35-3B8A-4647-9A88-CCAFE4531F32}"/>
            </ac:spMkLst>
          </pc:spChg>
          <pc:spChg chg="add mod ord">
            <ac:chgData name="jing guo" userId="3cf27de5-6694-4e43-bd99-ac7b83aeb7ed" providerId="ADAL" clId="{37E86482-35A1-4FE4-9591-7ACE271D8647}" dt="2021-09-17T05:57:09.036" v="2787" actId="14100"/>
            <ac:spMkLst>
              <pc:docMk/>
              <pc:sldMasterMk cId="3564953541" sldId="2147483892"/>
              <pc:sldLayoutMk cId="2086750802" sldId="2147483894"/>
              <ac:spMk id="16" creationId="{C9C01591-53E4-4250-A63B-2926D0E9DE06}"/>
            </ac:spMkLst>
          </pc:spChg>
          <pc:spChg chg="add del mod">
            <ac:chgData name="jing guo" userId="3cf27de5-6694-4e43-bd99-ac7b83aeb7ed" providerId="ADAL" clId="{37E86482-35A1-4FE4-9591-7ACE271D8647}" dt="2021-09-14T15:29:13.344" v="2502" actId="478"/>
            <ac:spMkLst>
              <pc:docMk/>
              <pc:sldMasterMk cId="3564953541" sldId="2147483892"/>
              <pc:sldLayoutMk cId="2086750802" sldId="2147483894"/>
              <ac:spMk id="17" creationId="{B9BE4F9A-423E-4D87-B702-2CF9EF84AF61}"/>
            </ac:spMkLst>
          </pc:spChg>
          <pc:picChg chg="add del mod modCrop">
            <ac:chgData name="jing guo" userId="3cf27de5-6694-4e43-bd99-ac7b83aeb7ed" providerId="ADAL" clId="{37E86482-35A1-4FE4-9591-7ACE271D8647}" dt="2021-09-14T15:21:11.344" v="2268" actId="478"/>
            <ac:picMkLst>
              <pc:docMk/>
              <pc:sldMasterMk cId="3564953541" sldId="2147483892"/>
              <pc:sldLayoutMk cId="2086750802" sldId="2147483894"/>
              <ac:picMk id="9" creationId="{738842BB-9631-41DB-8551-5D4616DCCFA7}"/>
            </ac:picMkLst>
          </pc:picChg>
          <pc:picChg chg="add del mod">
            <ac:chgData name="jing guo" userId="3cf27de5-6694-4e43-bd99-ac7b83aeb7ed" providerId="ADAL" clId="{37E86482-35A1-4FE4-9591-7ACE271D8647}" dt="2021-09-14T15:15:16.306" v="2220" actId="478"/>
            <ac:picMkLst>
              <pc:docMk/>
              <pc:sldMasterMk cId="3564953541" sldId="2147483892"/>
              <pc:sldLayoutMk cId="2086750802" sldId="2147483894"/>
              <ac:picMk id="10" creationId="{0E1F5022-B850-4177-8B63-68AE4098F363}"/>
            </ac:picMkLst>
          </pc:picChg>
          <pc:picChg chg="add del mod">
            <ac:chgData name="jing guo" userId="3cf27de5-6694-4e43-bd99-ac7b83aeb7ed" providerId="ADAL" clId="{37E86482-35A1-4FE4-9591-7ACE271D8647}" dt="2021-09-14T15:34:11.262" v="2552" actId="478"/>
            <ac:picMkLst>
              <pc:docMk/>
              <pc:sldMasterMk cId="3564953541" sldId="2147483892"/>
              <pc:sldLayoutMk cId="2086750802" sldId="2147483894"/>
              <ac:picMk id="19" creationId="{D9147324-33F7-4FAD-9A75-10778ACEC5C9}"/>
            </ac:picMkLst>
          </pc:picChg>
          <pc:picChg chg="add del mod">
            <ac:chgData name="jing guo" userId="3cf27de5-6694-4e43-bd99-ac7b83aeb7ed" providerId="ADAL" clId="{37E86482-35A1-4FE4-9591-7ACE271D8647}" dt="2021-09-14T15:34:10.141" v="2551" actId="478"/>
            <ac:picMkLst>
              <pc:docMk/>
              <pc:sldMasterMk cId="3564953541" sldId="2147483892"/>
              <pc:sldLayoutMk cId="2086750802" sldId="2147483894"/>
              <ac:picMk id="21" creationId="{7A8AC0EE-4FBD-4DD6-9394-BA66908EB527}"/>
            </ac:picMkLst>
          </pc:picChg>
          <pc:picChg chg="add del mod">
            <ac:chgData name="jing guo" userId="3cf27de5-6694-4e43-bd99-ac7b83aeb7ed" providerId="ADAL" clId="{37E86482-35A1-4FE4-9591-7ACE271D8647}" dt="2021-09-14T15:39:47.449" v="2563" actId="478"/>
            <ac:picMkLst>
              <pc:docMk/>
              <pc:sldMasterMk cId="3564953541" sldId="2147483892"/>
              <pc:sldLayoutMk cId="2086750802" sldId="2147483894"/>
              <ac:picMk id="23" creationId="{CBB3759B-9A47-4D48-94CC-C5C1655B4E54}"/>
            </ac:picMkLst>
          </pc:picChg>
          <pc:picChg chg="add del mod">
            <ac:chgData name="jing guo" userId="3cf27de5-6694-4e43-bd99-ac7b83aeb7ed" providerId="ADAL" clId="{37E86482-35A1-4FE4-9591-7ACE271D8647}" dt="2021-09-14T15:41:13.075" v="2587" actId="478"/>
            <ac:picMkLst>
              <pc:docMk/>
              <pc:sldMasterMk cId="3564953541" sldId="2147483892"/>
              <pc:sldLayoutMk cId="2086750802" sldId="2147483894"/>
              <ac:picMk id="25" creationId="{95B20862-7F0D-491E-A853-36A30AFBB9D9}"/>
            </ac:picMkLst>
          </pc:picChg>
          <pc:picChg chg="add mod">
            <ac:chgData name="jing guo" userId="3cf27de5-6694-4e43-bd99-ac7b83aeb7ed" providerId="ADAL" clId="{37E86482-35A1-4FE4-9591-7ACE271D8647}" dt="2021-09-17T05:56:59.598" v="2757" actId="1038"/>
            <ac:picMkLst>
              <pc:docMk/>
              <pc:sldMasterMk cId="3564953541" sldId="2147483892"/>
              <pc:sldLayoutMk cId="2086750802" sldId="2147483894"/>
              <ac:picMk id="27" creationId="{A9127F14-C449-458A-8CAD-92A1F81D0E51}"/>
            </ac:picMkLst>
          </pc:picChg>
          <pc:picChg chg="add del mod">
            <ac:chgData name="jing guo" userId="3cf27de5-6694-4e43-bd99-ac7b83aeb7ed" providerId="ADAL" clId="{37E86482-35A1-4FE4-9591-7ACE271D8647}" dt="2021-09-14T15:40:36.609" v="2578" actId="478"/>
            <ac:picMkLst>
              <pc:docMk/>
              <pc:sldMasterMk cId="3564953541" sldId="2147483892"/>
              <pc:sldLayoutMk cId="2086750802" sldId="2147483894"/>
              <ac:picMk id="29" creationId="{70F56B82-8588-4FFD-92D6-34659FB63A49}"/>
            </ac:picMkLst>
          </pc:picChg>
        </pc:sldLayoutChg>
        <pc:sldLayoutChg chg="addSp delSp modSp del mod">
          <pc:chgData name="jing guo" userId="3cf27de5-6694-4e43-bd99-ac7b83aeb7ed" providerId="ADAL" clId="{37E86482-35A1-4FE4-9591-7ACE271D8647}" dt="2021-09-14T09:35:24.203" v="2155" actId="2696"/>
          <pc:sldLayoutMkLst>
            <pc:docMk/>
            <pc:sldMasterMk cId="3564953541" sldId="2147483892"/>
            <pc:sldLayoutMk cId="4217606058" sldId="2147483895"/>
          </pc:sldLayoutMkLst>
          <pc:spChg chg="del">
            <ac:chgData name="jing guo" userId="3cf27de5-6694-4e43-bd99-ac7b83aeb7ed" providerId="ADAL" clId="{37E86482-35A1-4FE4-9591-7ACE271D8647}" dt="2021-09-14T08:02:56.010" v="94" actId="478"/>
            <ac:spMkLst>
              <pc:docMk/>
              <pc:sldMasterMk cId="3564953541" sldId="2147483892"/>
              <pc:sldLayoutMk cId="4217606058" sldId="2147483895"/>
              <ac:spMk id="9" creationId="{00000000-0000-0000-0000-000000000000}"/>
            </ac:spMkLst>
          </pc:spChg>
          <pc:spChg chg="add del mod">
            <ac:chgData name="jing guo" userId="3cf27de5-6694-4e43-bd99-ac7b83aeb7ed" providerId="ADAL" clId="{37E86482-35A1-4FE4-9591-7ACE271D8647}" dt="2021-09-14T09:11:03.297" v="912" actId="21"/>
            <ac:spMkLst>
              <pc:docMk/>
              <pc:sldMasterMk cId="3564953541" sldId="2147483892"/>
              <pc:sldLayoutMk cId="4217606058" sldId="2147483895"/>
              <ac:spMk id="18" creationId="{7CE2E678-4AB7-46FA-9453-A3F406647359}"/>
            </ac:spMkLst>
          </pc:spChg>
          <pc:spChg chg="del mod ord topLvl">
            <ac:chgData name="jing guo" userId="3cf27de5-6694-4e43-bd99-ac7b83aeb7ed" providerId="ADAL" clId="{37E86482-35A1-4FE4-9591-7ACE271D8647}" dt="2021-09-14T09:10:49.297" v="908" actId="21"/>
            <ac:spMkLst>
              <pc:docMk/>
              <pc:sldMasterMk cId="3564953541" sldId="2147483892"/>
              <pc:sldLayoutMk cId="4217606058" sldId="2147483895"/>
              <ac:spMk id="24" creationId="{ED28891F-41DF-4C2F-A5EC-BEA4E4903753}"/>
            </ac:spMkLst>
          </pc:spChg>
          <pc:spChg chg="add mod">
            <ac:chgData name="jing guo" userId="3cf27de5-6694-4e43-bd99-ac7b83aeb7ed" providerId="ADAL" clId="{37E86482-35A1-4FE4-9591-7ACE271D8647}" dt="2021-09-14T09:11:09.939" v="914" actId="1076"/>
            <ac:spMkLst>
              <pc:docMk/>
              <pc:sldMasterMk cId="3564953541" sldId="2147483892"/>
              <pc:sldLayoutMk cId="4217606058" sldId="2147483895"/>
              <ac:spMk id="27" creationId="{65AEBF9D-7237-40EC-9526-F72B158CE4AE}"/>
            </ac:spMkLst>
          </pc:spChg>
          <pc:grpChg chg="add del mod">
            <ac:chgData name="jing guo" userId="3cf27de5-6694-4e43-bd99-ac7b83aeb7ed" providerId="ADAL" clId="{37E86482-35A1-4FE4-9591-7ACE271D8647}" dt="2021-09-14T09:10:49.297" v="908" actId="21"/>
            <ac:grpSpMkLst>
              <pc:docMk/>
              <pc:sldMasterMk cId="3564953541" sldId="2147483892"/>
              <pc:sldLayoutMk cId="4217606058" sldId="2147483895"/>
              <ac:grpSpMk id="20" creationId="{673799D1-60AA-42B0-9DFB-AEA105FBEBF0}"/>
            </ac:grpSpMkLst>
          </pc:grpChg>
          <pc:grpChg chg="del mod">
            <ac:chgData name="jing guo" userId="3cf27de5-6694-4e43-bd99-ac7b83aeb7ed" providerId="ADAL" clId="{37E86482-35A1-4FE4-9591-7ACE271D8647}" dt="2021-09-14T09:10:49.297" v="908" actId="21"/>
            <ac:grpSpMkLst>
              <pc:docMk/>
              <pc:sldMasterMk cId="3564953541" sldId="2147483892"/>
              <pc:sldLayoutMk cId="4217606058" sldId="2147483895"/>
              <ac:grpSpMk id="23" creationId="{2C4B7848-76F8-4C0A-80C2-F32B39F9E3B2}"/>
            </ac:grpSpMkLst>
          </pc:grpChg>
          <pc:picChg chg="add mod modCrop">
            <ac:chgData name="jing guo" userId="3cf27de5-6694-4e43-bd99-ac7b83aeb7ed" providerId="ADAL" clId="{37E86482-35A1-4FE4-9591-7ACE271D8647}" dt="2021-09-14T09:25:43.649" v="2074" actId="1037"/>
            <ac:picMkLst>
              <pc:docMk/>
              <pc:sldMasterMk cId="3564953541" sldId="2147483892"/>
              <pc:sldLayoutMk cId="4217606058" sldId="2147483895"/>
              <ac:picMk id="9" creationId="{FF5B18AA-A746-4AA7-ADED-50FBF45DA511}"/>
            </ac:picMkLst>
          </pc:picChg>
          <pc:picChg chg="add del mod">
            <ac:chgData name="jing guo" userId="3cf27de5-6694-4e43-bd99-ac7b83aeb7ed" providerId="ADAL" clId="{37E86482-35A1-4FE4-9591-7ACE271D8647}" dt="2021-09-14T08:07:39.740" v="143" actId="478"/>
            <ac:picMkLst>
              <pc:docMk/>
              <pc:sldMasterMk cId="3564953541" sldId="2147483892"/>
              <pc:sldLayoutMk cId="4217606058" sldId="2147483895"/>
              <ac:picMk id="10" creationId="{326013CF-F5F6-4693-AD56-12C17EEF0A7A}"/>
            </ac:picMkLst>
          </pc:picChg>
          <pc:picChg chg="add del mod">
            <ac:chgData name="jing guo" userId="3cf27de5-6694-4e43-bd99-ac7b83aeb7ed" providerId="ADAL" clId="{37E86482-35A1-4FE4-9591-7ACE271D8647}" dt="2021-09-14T08:02:21.691" v="79" actId="478"/>
            <ac:picMkLst>
              <pc:docMk/>
              <pc:sldMasterMk cId="3564953541" sldId="2147483892"/>
              <pc:sldLayoutMk cId="4217606058" sldId="2147483895"/>
              <ac:picMk id="13" creationId="{2D07BCB7-12FC-4EA1-B573-0F0298FB746D}"/>
            </ac:picMkLst>
          </pc:picChg>
          <pc:picChg chg="add del mod ord">
            <ac:chgData name="jing guo" userId="3cf27de5-6694-4e43-bd99-ac7b83aeb7ed" providerId="ADAL" clId="{37E86482-35A1-4FE4-9591-7ACE271D8647}" dt="2021-09-14T08:02:52.012" v="91" actId="478"/>
            <ac:picMkLst>
              <pc:docMk/>
              <pc:sldMasterMk cId="3564953541" sldId="2147483892"/>
              <pc:sldLayoutMk cId="4217606058" sldId="2147483895"/>
              <ac:picMk id="15" creationId="{5FE1DEDA-8320-465F-8BC6-45B068CEC6ED}"/>
            </ac:picMkLst>
          </pc:picChg>
          <pc:picChg chg="add del mod">
            <ac:chgData name="jing guo" userId="3cf27de5-6694-4e43-bd99-ac7b83aeb7ed" providerId="ADAL" clId="{37E86482-35A1-4FE4-9591-7ACE271D8647}" dt="2021-09-14T09:23:34.818" v="2046" actId="478"/>
            <ac:picMkLst>
              <pc:docMk/>
              <pc:sldMasterMk cId="3564953541" sldId="2147483892"/>
              <pc:sldLayoutMk cId="4217606058" sldId="2147483895"/>
              <ac:picMk id="16" creationId="{9DD199EC-3BE0-43A5-AFDD-C2877AC6E7AC}"/>
            </ac:picMkLst>
          </pc:picChg>
          <pc:picChg chg="add del mod ord">
            <ac:chgData name="jing guo" userId="3cf27de5-6694-4e43-bd99-ac7b83aeb7ed" providerId="ADAL" clId="{37E86482-35A1-4FE4-9591-7ACE271D8647}" dt="2021-09-14T09:10:49.297" v="908" actId="21"/>
            <ac:picMkLst>
              <pc:docMk/>
              <pc:sldMasterMk cId="3564953541" sldId="2147483892"/>
              <pc:sldLayoutMk cId="4217606058" sldId="2147483895"/>
              <ac:picMk id="17" creationId="{128A9751-235C-4E29-8EE7-A0E6F00EDF42}"/>
            </ac:picMkLst>
          </pc:picChg>
          <pc:picChg chg="add del mod">
            <ac:chgData name="jing guo" userId="3cf27de5-6694-4e43-bd99-ac7b83aeb7ed" providerId="ADAL" clId="{37E86482-35A1-4FE4-9591-7ACE271D8647}" dt="2021-09-14T08:02:48.195" v="90" actId="478"/>
            <ac:picMkLst>
              <pc:docMk/>
              <pc:sldMasterMk cId="3564953541" sldId="2147483892"/>
              <pc:sldLayoutMk cId="4217606058" sldId="2147483895"/>
              <ac:picMk id="17" creationId="{3DF550A5-AEEB-49F3-8367-AA5F81811EE8}"/>
            </ac:picMkLst>
          </pc:picChg>
          <pc:picChg chg="add del mod">
            <ac:chgData name="jing guo" userId="3cf27de5-6694-4e43-bd99-ac7b83aeb7ed" providerId="ADAL" clId="{37E86482-35A1-4FE4-9591-7ACE271D8647}" dt="2021-09-14T08:03:17.959" v="98" actId="478"/>
            <ac:picMkLst>
              <pc:docMk/>
              <pc:sldMasterMk cId="3564953541" sldId="2147483892"/>
              <pc:sldLayoutMk cId="4217606058" sldId="2147483895"/>
              <ac:picMk id="19" creationId="{37E8AFB1-D7BC-4D62-B67A-BB8967D4CA7E}"/>
            </ac:picMkLst>
          </pc:picChg>
          <pc:picChg chg="add del mod">
            <ac:chgData name="jing guo" userId="3cf27de5-6694-4e43-bd99-ac7b83aeb7ed" providerId="ADAL" clId="{37E86482-35A1-4FE4-9591-7ACE271D8647}" dt="2021-09-14T09:11:03.297" v="912" actId="21"/>
            <ac:picMkLst>
              <pc:docMk/>
              <pc:sldMasterMk cId="3564953541" sldId="2147483892"/>
              <pc:sldLayoutMk cId="4217606058" sldId="2147483895"/>
              <ac:picMk id="19" creationId="{9A883EE8-E0DA-4A68-9CB0-68B60BB00BC9}"/>
            </ac:picMkLst>
          </pc:picChg>
          <pc:picChg chg="del mod">
            <ac:chgData name="jing guo" userId="3cf27de5-6694-4e43-bd99-ac7b83aeb7ed" providerId="ADAL" clId="{37E86482-35A1-4FE4-9591-7ACE271D8647}" dt="2021-09-14T09:09:36.553" v="885" actId="478"/>
            <ac:picMkLst>
              <pc:docMk/>
              <pc:sldMasterMk cId="3564953541" sldId="2147483892"/>
              <pc:sldLayoutMk cId="4217606058" sldId="2147483895"/>
              <ac:picMk id="21" creationId="{58FCC4B4-5DB2-421C-A970-3C5610452F6E}"/>
            </ac:picMkLst>
          </pc:picChg>
          <pc:picChg chg="mod ord topLvl">
            <ac:chgData name="jing guo" userId="3cf27de5-6694-4e43-bd99-ac7b83aeb7ed" providerId="ADAL" clId="{37E86482-35A1-4FE4-9591-7ACE271D8647}" dt="2021-09-14T09:25:02.525" v="2068" actId="1076"/>
            <ac:picMkLst>
              <pc:docMk/>
              <pc:sldMasterMk cId="3564953541" sldId="2147483892"/>
              <pc:sldLayoutMk cId="4217606058" sldId="2147483895"/>
              <ac:picMk id="22" creationId="{50E096E5-E8AF-4740-BE73-659F152C86FE}"/>
            </ac:picMkLst>
          </pc:picChg>
          <pc:picChg chg="del mod modCrop">
            <ac:chgData name="jing guo" userId="3cf27de5-6694-4e43-bd99-ac7b83aeb7ed" providerId="ADAL" clId="{37E86482-35A1-4FE4-9591-7ACE271D8647}" dt="2021-09-14T09:10:12.151" v="894" actId="478"/>
            <ac:picMkLst>
              <pc:docMk/>
              <pc:sldMasterMk cId="3564953541" sldId="2147483892"/>
              <pc:sldLayoutMk cId="4217606058" sldId="2147483895"/>
              <ac:picMk id="25" creationId="{F31AC712-C6ED-4229-AC5E-1D967AFDC4E0}"/>
            </ac:picMkLst>
          </pc:picChg>
          <pc:picChg chg="add del mod modCrop">
            <ac:chgData name="jing guo" userId="3cf27de5-6694-4e43-bd99-ac7b83aeb7ed" providerId="ADAL" clId="{37E86482-35A1-4FE4-9591-7ACE271D8647}" dt="2021-09-14T09:09:38.002" v="886" actId="478"/>
            <ac:picMkLst>
              <pc:docMk/>
              <pc:sldMasterMk cId="3564953541" sldId="2147483892"/>
              <pc:sldLayoutMk cId="4217606058" sldId="2147483895"/>
              <ac:picMk id="26" creationId="{76D0E189-B463-4CD9-A01E-2A1DECE38210}"/>
            </ac:picMkLst>
          </pc:picChg>
          <pc:picChg chg="add mod ord">
            <ac:chgData name="jing guo" userId="3cf27de5-6694-4e43-bd99-ac7b83aeb7ed" providerId="ADAL" clId="{37E86482-35A1-4FE4-9591-7ACE271D8647}" dt="2021-09-14T09:25:36.599" v="2072" actId="1076"/>
            <ac:picMkLst>
              <pc:docMk/>
              <pc:sldMasterMk cId="3564953541" sldId="2147483892"/>
              <pc:sldLayoutMk cId="4217606058" sldId="2147483895"/>
              <ac:picMk id="28" creationId="{0BDDF261-54ED-421A-8298-07967B036DD5}"/>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318126798" sldId="2147483896"/>
          </pc:sldLayoutMkLst>
          <pc:spChg chg="del">
            <ac:chgData name="jing guo" userId="3cf27de5-6694-4e43-bd99-ac7b83aeb7ed" providerId="ADAL" clId="{37E86482-35A1-4FE4-9591-7ACE271D8647}" dt="2021-09-14T15:41:37.547" v="2592" actId="478"/>
            <ac:spMkLst>
              <pc:docMk/>
              <pc:sldMasterMk cId="3564953541" sldId="2147483892"/>
              <pc:sldLayoutMk cId="3318126798" sldId="2147483896"/>
              <ac:spMk id="2" creationId="{00000000-0000-0000-0000-000000000000}"/>
            </ac:spMkLst>
          </pc:spChg>
          <pc:spChg chg="mod">
            <ac:chgData name="jing guo" userId="3cf27de5-6694-4e43-bd99-ac7b83aeb7ed" providerId="ADAL" clId="{37E86482-35A1-4FE4-9591-7ACE271D8647}" dt="2021-09-14T15:42:00.651" v="2596" actId="14100"/>
            <ac:spMkLst>
              <pc:docMk/>
              <pc:sldMasterMk cId="3564953541" sldId="2147483892"/>
              <pc:sldLayoutMk cId="3318126798" sldId="2147483896"/>
              <ac:spMk id="3" creationId="{00000000-0000-0000-0000-000000000000}"/>
            </ac:spMkLst>
          </pc:spChg>
          <pc:spChg chg="mod">
            <ac:chgData name="jing guo" userId="3cf27de5-6694-4e43-bd99-ac7b83aeb7ed" providerId="ADAL" clId="{37E86482-35A1-4FE4-9591-7ACE271D8647}" dt="2021-09-14T15:42:05.765" v="2597" actId="14100"/>
            <ac:spMkLst>
              <pc:docMk/>
              <pc:sldMasterMk cId="3564953541" sldId="2147483892"/>
              <pc:sldLayoutMk cId="3318126798" sldId="2147483896"/>
              <ac:spMk id="4" creationId="{00000000-0000-0000-0000-000000000000}"/>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8" creationId="{74DDEC2C-7893-41E8-8E19-9F98989783A6}"/>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9" creationId="{1DF67231-6FBA-4552-8795-1D639D4BC17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0" creationId="{65442C8A-D6FD-4C33-A9B7-932BFB584E65}"/>
            </ac:spMkLst>
          </pc:spChg>
          <pc:spChg chg="add mod">
            <ac:chgData name="jing guo" userId="3cf27de5-6694-4e43-bd99-ac7b83aeb7ed" providerId="ADAL" clId="{37E86482-35A1-4FE4-9591-7ACE271D8647}" dt="2021-09-14T15:41:33.512" v="2591"/>
            <ac:spMkLst>
              <pc:docMk/>
              <pc:sldMasterMk cId="3564953541" sldId="2147483892"/>
              <pc:sldLayoutMk cId="3318126798" sldId="2147483896"/>
              <ac:spMk id="11" creationId="{A42A05C6-A297-41D2-9C2D-EB92B2DC8063}"/>
            </ac:spMkLst>
          </pc:spChg>
          <pc:spChg chg="add mod">
            <ac:chgData name="jing guo" userId="3cf27de5-6694-4e43-bd99-ac7b83aeb7ed" providerId="ADAL" clId="{37E86482-35A1-4FE4-9591-7ACE271D8647}" dt="2021-09-14T15:44:42.818" v="2624"/>
            <ac:spMkLst>
              <pc:docMk/>
              <pc:sldMasterMk cId="3564953541" sldId="2147483892"/>
              <pc:sldLayoutMk cId="3318126798" sldId="2147483896"/>
              <ac:spMk id="13" creationId="{2DF1A1CF-9123-4B74-8FCB-858ADF13D04E}"/>
            </ac:spMkLst>
          </pc:spChg>
          <pc:picChg chg="add mod">
            <ac:chgData name="jing guo" userId="3cf27de5-6694-4e43-bd99-ac7b83aeb7ed" providerId="ADAL" clId="{37E86482-35A1-4FE4-9591-7ACE271D8647}" dt="2021-09-14T15:41:33.512" v="2591"/>
            <ac:picMkLst>
              <pc:docMk/>
              <pc:sldMasterMk cId="3564953541" sldId="2147483892"/>
              <pc:sldLayoutMk cId="3318126798" sldId="2147483896"/>
              <ac:picMk id="12" creationId="{4C5E6466-E6EB-4114-B340-3C07FB77096A}"/>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220834487" sldId="2147483897"/>
          </pc:sldLayoutMkLst>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3"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4" creationId="{00000000-0000-0000-0000-000000000000}"/>
            </ac:spMkLst>
          </pc:spChg>
          <pc:spChg chg="mod">
            <ac:chgData name="jing guo" userId="3cf27de5-6694-4e43-bd99-ac7b83aeb7ed" providerId="ADAL" clId="{37E86482-35A1-4FE4-9591-7ACE271D8647}" dt="2021-09-14T15:42:33.875" v="2600" actId="1076"/>
            <ac:spMkLst>
              <pc:docMk/>
              <pc:sldMasterMk cId="3564953541" sldId="2147483892"/>
              <pc:sldLayoutMk cId="1220834487" sldId="2147483897"/>
              <ac:spMk id="5" creationId="{00000000-0000-0000-0000-000000000000}"/>
            </ac:spMkLst>
          </pc:spChg>
          <pc:spChg chg="mod">
            <ac:chgData name="jing guo" userId="3cf27de5-6694-4e43-bd99-ac7b83aeb7ed" providerId="ADAL" clId="{37E86482-35A1-4FE4-9591-7ACE271D8647}" dt="2021-09-14T15:42:40.034" v="2602" actId="14100"/>
            <ac:spMkLst>
              <pc:docMk/>
              <pc:sldMasterMk cId="3564953541" sldId="2147483892"/>
              <pc:sldLayoutMk cId="1220834487" sldId="2147483897"/>
              <ac:spMk id="6" creationId="{00000000-0000-0000-0000-000000000000}"/>
            </ac:spMkLst>
          </pc:spChg>
          <pc:spChg chg="del">
            <ac:chgData name="jing guo" userId="3cf27de5-6694-4e43-bd99-ac7b83aeb7ed" providerId="ADAL" clId="{37E86482-35A1-4FE4-9591-7ACE271D8647}" dt="2021-09-14T15:42:14.315" v="2599" actId="478"/>
            <ac:spMkLst>
              <pc:docMk/>
              <pc:sldMasterMk cId="3564953541" sldId="2147483892"/>
              <pc:sldLayoutMk cId="1220834487" sldId="2147483897"/>
              <ac:spMk id="10" creationId="{00000000-0000-0000-0000-000000000000}"/>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1" creationId="{6B5D0BDD-264E-48B7-A3FB-E3B0981C98D8}"/>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2" creationId="{68412EED-F8D5-409E-A884-AE6D20C1EF5D}"/>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3" creationId="{FEAF53C0-F0DD-431B-B3DC-EA7DEC2BB9E4}"/>
            </ac:spMkLst>
          </pc:spChg>
          <pc:spChg chg="add mod">
            <ac:chgData name="jing guo" userId="3cf27de5-6694-4e43-bd99-ac7b83aeb7ed" providerId="ADAL" clId="{37E86482-35A1-4FE4-9591-7ACE271D8647}" dt="2021-09-14T15:42:12.037" v="2598"/>
            <ac:spMkLst>
              <pc:docMk/>
              <pc:sldMasterMk cId="3564953541" sldId="2147483892"/>
              <pc:sldLayoutMk cId="1220834487" sldId="2147483897"/>
              <ac:spMk id="14" creationId="{C9E1B8C0-A33A-47EA-825D-47BA1D3A58A8}"/>
            </ac:spMkLst>
          </pc:spChg>
          <pc:spChg chg="add mod">
            <ac:chgData name="jing guo" userId="3cf27de5-6694-4e43-bd99-ac7b83aeb7ed" providerId="ADAL" clId="{37E86482-35A1-4FE4-9591-7ACE271D8647}" dt="2021-09-14T15:44:44.609" v="2625"/>
            <ac:spMkLst>
              <pc:docMk/>
              <pc:sldMasterMk cId="3564953541" sldId="2147483892"/>
              <pc:sldLayoutMk cId="1220834487" sldId="2147483897"/>
              <ac:spMk id="16" creationId="{784302E4-B3B4-4C5B-9AB6-4791954B51A4}"/>
            </ac:spMkLst>
          </pc:spChg>
          <pc:picChg chg="add mod">
            <ac:chgData name="jing guo" userId="3cf27de5-6694-4e43-bd99-ac7b83aeb7ed" providerId="ADAL" clId="{37E86482-35A1-4FE4-9591-7ACE271D8647}" dt="2021-09-14T15:42:12.037" v="2598"/>
            <ac:picMkLst>
              <pc:docMk/>
              <pc:sldMasterMk cId="3564953541" sldId="2147483892"/>
              <pc:sldLayoutMk cId="1220834487" sldId="2147483897"/>
              <ac:picMk id="15" creationId="{21F06C25-75E9-4B74-A0C2-5EE2B946168D}"/>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477285514" sldId="2147483898"/>
          </pc:sldLayoutMkLst>
          <pc:spChg chg="del">
            <ac:chgData name="jing guo" userId="3cf27de5-6694-4e43-bd99-ac7b83aeb7ed" providerId="ADAL" clId="{37E86482-35A1-4FE4-9591-7ACE271D8647}" dt="2021-09-14T15:42:47.451" v="2604" actId="478"/>
            <ac:spMkLst>
              <pc:docMk/>
              <pc:sldMasterMk cId="3564953541" sldId="2147483892"/>
              <pc:sldLayoutMk cId="477285514" sldId="2147483898"/>
              <ac:spMk id="2" creationId="{00000000-0000-0000-0000-000000000000}"/>
            </ac:spMkLst>
          </pc:spChg>
          <pc:spChg chg="add del mod">
            <ac:chgData name="jing guo" userId="3cf27de5-6694-4e43-bd99-ac7b83aeb7ed" providerId="ADAL" clId="{37E86482-35A1-4FE4-9591-7ACE271D8647}" dt="2021-09-17T06:00:17.521" v="2812" actId="478"/>
            <ac:spMkLst>
              <pc:docMk/>
              <pc:sldMasterMk cId="3564953541" sldId="2147483892"/>
              <pc:sldLayoutMk cId="477285514" sldId="2147483898"/>
              <ac:spMk id="6" creationId="{BC981342-4D29-4C70-9F3C-D94E29BAA275}"/>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7" creationId="{15CF38D5-BFDB-4C7F-8CF0-215ED6324E40}"/>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8" creationId="{5432F2CD-F3DA-49CA-9451-9CA490C22652}"/>
            </ac:spMkLst>
          </pc:spChg>
          <pc:spChg chg="add mod">
            <ac:chgData name="jing guo" userId="3cf27de5-6694-4e43-bd99-ac7b83aeb7ed" providerId="ADAL" clId="{37E86482-35A1-4FE4-9591-7ACE271D8647}" dt="2021-09-14T15:42:44.999" v="2603"/>
            <ac:spMkLst>
              <pc:docMk/>
              <pc:sldMasterMk cId="3564953541" sldId="2147483892"/>
              <pc:sldLayoutMk cId="477285514" sldId="2147483898"/>
              <ac:spMk id="9" creationId="{579B919D-F547-4FEE-B15E-9F32BFFF4116}"/>
            </ac:spMkLst>
          </pc:spChg>
          <pc:spChg chg="add mod">
            <ac:chgData name="jing guo" userId="3cf27de5-6694-4e43-bd99-ac7b83aeb7ed" providerId="ADAL" clId="{37E86482-35A1-4FE4-9591-7ACE271D8647}" dt="2021-09-14T15:44:46.468" v="2626"/>
            <ac:spMkLst>
              <pc:docMk/>
              <pc:sldMasterMk cId="3564953541" sldId="2147483892"/>
              <pc:sldLayoutMk cId="477285514" sldId="2147483898"/>
              <ac:spMk id="11" creationId="{C141CA32-A6AE-455E-B792-0F40B8FFB5A1}"/>
            </ac:spMkLst>
          </pc:spChg>
          <pc:picChg chg="add mod">
            <ac:chgData name="jing guo" userId="3cf27de5-6694-4e43-bd99-ac7b83aeb7ed" providerId="ADAL" clId="{37E86482-35A1-4FE4-9591-7ACE271D8647}" dt="2021-09-14T15:42:44.999" v="2603"/>
            <ac:picMkLst>
              <pc:docMk/>
              <pc:sldMasterMk cId="3564953541" sldId="2147483892"/>
              <pc:sldLayoutMk cId="477285514" sldId="2147483898"/>
              <ac:picMk id="10" creationId="{06E3F9D8-9D9C-427A-ABB0-B745B3F933FF}"/>
            </ac:picMkLst>
          </pc:picChg>
        </pc:sldLayoutChg>
        <pc:sldLayoutChg chg="addSp delSp modSp modTransition">
          <pc:chgData name="jing guo" userId="3cf27de5-6694-4e43-bd99-ac7b83aeb7ed" providerId="ADAL" clId="{37E86482-35A1-4FE4-9591-7ACE271D8647}" dt="2021-09-17T08:21:44.401" v="3425"/>
          <pc:sldLayoutMkLst>
            <pc:docMk/>
            <pc:sldMasterMk cId="3564953541" sldId="2147483892"/>
            <pc:sldLayoutMk cId="3435821501" sldId="2147483899"/>
          </pc:sldLayoutMkLst>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5" creationId="{BF1B9D2B-B9D8-453E-B75D-1591F0D5AC8B}"/>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6" creationId="{66DAAABE-551F-435A-BE3B-8CA576088EB1}"/>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7" creationId="{CC683E9D-717F-4D12-A7F9-8D8F8D3F1C50}"/>
            </ac:spMkLst>
          </pc:spChg>
          <pc:spChg chg="add del mod">
            <ac:chgData name="jing guo" userId="3cf27de5-6694-4e43-bd99-ac7b83aeb7ed" providerId="ADAL" clId="{37E86482-35A1-4FE4-9591-7ACE271D8647}" dt="2021-09-14T15:43:07.568" v="2606"/>
            <ac:spMkLst>
              <pc:docMk/>
              <pc:sldMasterMk cId="3564953541" sldId="2147483892"/>
              <pc:sldLayoutMk cId="3435821501" sldId="2147483899"/>
              <ac:spMk id="8" creationId="{4D29BC0E-D526-4C2C-85E1-7048BF203E7D}"/>
            </ac:spMkLst>
          </pc:spChg>
          <pc:spChg chg="add mod">
            <ac:chgData name="jing guo" userId="3cf27de5-6694-4e43-bd99-ac7b83aeb7ed" providerId="ADAL" clId="{37E86482-35A1-4FE4-9591-7ACE271D8647}" dt="2021-09-14T15:44:49.141" v="2627"/>
            <ac:spMkLst>
              <pc:docMk/>
              <pc:sldMasterMk cId="3564953541" sldId="2147483892"/>
              <pc:sldLayoutMk cId="3435821501" sldId="2147483899"/>
              <ac:spMk id="10" creationId="{2248A404-82F0-422E-BC40-D56B8C6600CB}"/>
            </ac:spMkLst>
          </pc:spChg>
          <pc:picChg chg="add del mod">
            <ac:chgData name="jing guo" userId="3cf27de5-6694-4e43-bd99-ac7b83aeb7ed" providerId="ADAL" clId="{37E86482-35A1-4FE4-9591-7ACE271D8647}" dt="2021-09-14T15:43:07.568" v="2606"/>
            <ac:picMkLst>
              <pc:docMk/>
              <pc:sldMasterMk cId="3564953541" sldId="2147483892"/>
              <pc:sldLayoutMk cId="3435821501" sldId="2147483899"/>
              <ac:picMk id="9" creationId="{A6816DD8-8519-4091-A98F-28200A66E99E}"/>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1466832201" sldId="2147483900"/>
          </pc:sldLayoutMkLst>
          <pc:spChg chg="add del mod">
            <ac:chgData name="jing guo" userId="3cf27de5-6694-4e43-bd99-ac7b83aeb7ed" providerId="ADAL" clId="{37E86482-35A1-4FE4-9591-7ACE271D8647}" dt="2021-09-14T15:43:36.190" v="2610" actId="478"/>
            <ac:spMkLst>
              <pc:docMk/>
              <pc:sldMasterMk cId="3564953541" sldId="2147483892"/>
              <pc:sldLayoutMk cId="1466832201" sldId="2147483900"/>
              <ac:spMk id="9" creationId="{4058245C-DBE3-4754-8A36-9F51D51DEF94}"/>
            </ac:spMkLst>
          </pc:spChg>
          <pc:spChg chg="add del mod">
            <ac:chgData name="jing guo" userId="3cf27de5-6694-4e43-bd99-ac7b83aeb7ed" providerId="ADAL" clId="{37E86482-35A1-4FE4-9591-7ACE271D8647}" dt="2021-09-14T15:43:37.589" v="2611" actId="478"/>
            <ac:spMkLst>
              <pc:docMk/>
              <pc:sldMasterMk cId="3564953541" sldId="2147483892"/>
              <pc:sldLayoutMk cId="1466832201" sldId="2147483900"/>
              <ac:spMk id="10" creationId="{66382E4E-2AD7-4785-A0E3-021C0E3488E5}"/>
            </ac:spMkLst>
          </pc:spChg>
          <pc:spChg chg="add mod">
            <ac:chgData name="jing guo" userId="3cf27de5-6694-4e43-bd99-ac7b83aeb7ed" providerId="ADAL" clId="{37E86482-35A1-4FE4-9591-7ACE271D8647}" dt="2021-09-14T15:44:51.079" v="2628"/>
            <ac:spMkLst>
              <pc:docMk/>
              <pc:sldMasterMk cId="3564953541" sldId="2147483892"/>
              <pc:sldLayoutMk cId="1466832201" sldId="2147483900"/>
              <ac:spMk id="12" creationId="{97134564-D018-4E87-A680-CA1C84D35D44}"/>
            </ac:spMkLst>
          </pc:spChg>
          <pc:picChg chg="add del mod">
            <ac:chgData name="jing guo" userId="3cf27de5-6694-4e43-bd99-ac7b83aeb7ed" providerId="ADAL" clId="{37E86482-35A1-4FE4-9591-7ACE271D8647}" dt="2021-09-14T15:43:24.919" v="2608" actId="478"/>
            <ac:picMkLst>
              <pc:docMk/>
              <pc:sldMasterMk cId="3564953541" sldId="2147483892"/>
              <pc:sldLayoutMk cId="1466832201" sldId="2147483900"/>
              <ac:picMk id="11" creationId="{2114CDAA-3B9D-4797-A4EF-44088EFB5392}"/>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559201311" sldId="2147483901"/>
          </pc:sldLayoutMkLst>
          <pc:spChg chg="del">
            <ac:chgData name="jing guo" userId="3cf27de5-6694-4e43-bd99-ac7b83aeb7ed" providerId="ADAL" clId="{37E86482-35A1-4FE4-9591-7ACE271D8647}" dt="2021-09-14T08:03:44.092" v="103" actId="478"/>
            <ac:spMkLst>
              <pc:docMk/>
              <pc:sldMasterMk cId="3564953541" sldId="2147483892"/>
              <pc:sldLayoutMk cId="559201311" sldId="2147483901"/>
              <ac:spMk id="3" creationId="{00000000-0000-0000-0000-000000000000}"/>
            </ac:spMkLst>
          </pc:spChg>
          <pc:spChg chg="mod">
            <ac:chgData name="jing guo" userId="3cf27de5-6694-4e43-bd99-ac7b83aeb7ed" providerId="ADAL" clId="{37E86482-35A1-4FE4-9591-7ACE271D8647}" dt="2021-09-14T08:07:45.688" v="146"/>
            <ac:spMkLst>
              <pc:docMk/>
              <pc:sldMasterMk cId="3564953541" sldId="2147483892"/>
              <pc:sldLayoutMk cId="559201311" sldId="2147483901"/>
              <ac:spMk id="14" creationId="{7B6A742C-8CE1-4572-9B87-63EE95160651}"/>
            </ac:spMkLst>
          </pc:spChg>
          <pc:spChg chg="mod">
            <ac:chgData name="jing guo" userId="3cf27de5-6694-4e43-bd99-ac7b83aeb7ed" providerId="ADAL" clId="{37E86482-35A1-4FE4-9591-7ACE271D8647}" dt="2021-09-14T09:35:42.901" v="2157"/>
            <ac:spMkLst>
              <pc:docMk/>
              <pc:sldMasterMk cId="3564953541" sldId="2147483892"/>
              <pc:sldLayoutMk cId="559201311" sldId="2147483901"/>
              <ac:spMk id="18" creationId="{E4DF7CE3-2B64-4A70-B7D1-41C1852FCB3F}"/>
            </ac:spMkLst>
          </pc:spChg>
          <pc:spChg chg="add mod">
            <ac:chgData name="jing guo" userId="3cf27de5-6694-4e43-bd99-ac7b83aeb7ed" providerId="ADAL" clId="{37E86482-35A1-4FE4-9591-7ACE271D8647}" dt="2021-09-14T15:44:53.782" v="2629"/>
            <ac:spMkLst>
              <pc:docMk/>
              <pc:sldMasterMk cId="3564953541" sldId="2147483892"/>
              <pc:sldLayoutMk cId="559201311" sldId="2147483901"/>
              <ac:spMk id="20" creationId="{DA277F5A-B131-41BE-8D04-C75D90895EA6}"/>
            </ac:spMkLst>
          </pc:spChg>
          <pc:grpChg chg="add del mod">
            <ac:chgData name="jing guo" userId="3cf27de5-6694-4e43-bd99-ac7b83aeb7ed" providerId="ADAL" clId="{37E86482-35A1-4FE4-9591-7ACE271D8647}" dt="2021-09-14T09:35:27.707" v="2156" actId="478"/>
            <ac:grpSpMkLst>
              <pc:docMk/>
              <pc:sldMasterMk cId="3564953541" sldId="2147483892"/>
              <pc:sldLayoutMk cId="559201311" sldId="2147483901"/>
              <ac:grpSpMk id="10" creationId="{94E2EE8B-AD7E-4345-833B-A495C7308C01}"/>
            </ac:grpSpMkLst>
          </pc:grpChg>
          <pc:grpChg chg="mod">
            <ac:chgData name="jing guo" userId="3cf27de5-6694-4e43-bd99-ac7b83aeb7ed" providerId="ADAL" clId="{37E86482-35A1-4FE4-9591-7ACE271D8647}" dt="2021-09-14T08:07:45.688" v="146"/>
            <ac:grpSpMkLst>
              <pc:docMk/>
              <pc:sldMasterMk cId="3564953541" sldId="2147483892"/>
              <pc:sldLayoutMk cId="559201311" sldId="2147483901"/>
              <ac:grpSpMk id="13" creationId="{8EFA706F-0C0B-4274-A56F-FC23198709E1}"/>
            </ac:grpSpMkLst>
          </pc:grpChg>
          <pc:grpChg chg="add mod">
            <ac:chgData name="jing guo" userId="3cf27de5-6694-4e43-bd99-ac7b83aeb7ed" providerId="ADAL" clId="{37E86482-35A1-4FE4-9591-7ACE271D8647}" dt="2021-09-14T09:35:42.901" v="2157"/>
            <ac:grpSpMkLst>
              <pc:docMk/>
              <pc:sldMasterMk cId="3564953541" sldId="2147483892"/>
              <pc:sldLayoutMk cId="559201311" sldId="2147483901"/>
              <ac:grpSpMk id="17" creationId="{20D1A974-02C8-465F-BCB3-D8C8BE1624D3}"/>
            </ac:grpSpMkLst>
          </pc:grpChg>
          <pc:picChg chg="add del mod">
            <ac:chgData name="jing guo" userId="3cf27de5-6694-4e43-bd99-ac7b83aeb7ed" providerId="ADAL" clId="{37E86482-35A1-4FE4-9591-7ACE271D8647}" dt="2021-09-14T08:07:44.983" v="145" actId="478"/>
            <ac:picMkLst>
              <pc:docMk/>
              <pc:sldMasterMk cId="3564953541" sldId="2147483892"/>
              <pc:sldLayoutMk cId="559201311" sldId="2147483901"/>
              <ac:picMk id="9" creationId="{8FE55F74-DE38-4D24-808D-2D721EA58ED3}"/>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1" creationId="{6D81BA2B-F6C4-4BFD-AFCA-3C287FF1CB1A}"/>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2" creationId="{F381ABB5-55C4-4CD8-A616-663E1B23D77D}"/>
            </ac:picMkLst>
          </pc:picChg>
          <pc:picChg chg="mod">
            <ac:chgData name="jing guo" userId="3cf27de5-6694-4e43-bd99-ac7b83aeb7ed" providerId="ADAL" clId="{37E86482-35A1-4FE4-9591-7ACE271D8647}" dt="2021-09-14T08:07:45.688" v="146"/>
            <ac:picMkLst>
              <pc:docMk/>
              <pc:sldMasterMk cId="3564953541" sldId="2147483892"/>
              <pc:sldLayoutMk cId="559201311" sldId="2147483901"/>
              <ac:picMk id="15" creationId="{6BDC8853-7ADE-4C4C-9059-13AE82970922}"/>
            </ac:picMkLst>
          </pc:picChg>
          <pc:picChg chg="add mod">
            <ac:chgData name="jing guo" userId="3cf27de5-6694-4e43-bd99-ac7b83aeb7ed" providerId="ADAL" clId="{37E86482-35A1-4FE4-9591-7ACE271D8647}" dt="2021-09-14T09:35:42.901" v="2157"/>
            <ac:picMkLst>
              <pc:docMk/>
              <pc:sldMasterMk cId="3564953541" sldId="2147483892"/>
              <pc:sldLayoutMk cId="559201311" sldId="2147483901"/>
              <ac:picMk id="16" creationId="{19A3D373-B306-4993-BCBD-B5ACFD925983}"/>
            </ac:picMkLst>
          </pc:picChg>
          <pc:picChg chg="mod">
            <ac:chgData name="jing guo" userId="3cf27de5-6694-4e43-bd99-ac7b83aeb7ed" providerId="ADAL" clId="{37E86482-35A1-4FE4-9591-7ACE271D8647}" dt="2021-09-14T09:35:42.901" v="2157"/>
            <ac:picMkLst>
              <pc:docMk/>
              <pc:sldMasterMk cId="3564953541" sldId="2147483892"/>
              <pc:sldLayoutMk cId="559201311" sldId="2147483901"/>
              <ac:picMk id="19" creationId="{7A9DBBDE-A43D-4670-8B20-C5A2031947B7}"/>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3766152345" sldId="2147483902"/>
          </pc:sldLayoutMkLst>
          <pc:spChg chg="del">
            <ac:chgData name="jing guo" userId="3cf27de5-6694-4e43-bd99-ac7b83aeb7ed" providerId="ADAL" clId="{37E86482-35A1-4FE4-9591-7ACE271D8647}" dt="2021-09-14T15:44:04.526" v="2615" actId="478"/>
            <ac:spMkLst>
              <pc:docMk/>
              <pc:sldMasterMk cId="3564953541" sldId="2147483892"/>
              <pc:sldLayoutMk cId="3766152345" sldId="2147483902"/>
              <ac:spMk id="2" creationId="{00000000-0000-0000-0000-000000000000}"/>
            </ac:spMkLst>
          </pc:spChg>
          <pc:spChg chg="mod">
            <ac:chgData name="jing guo" userId="3cf27de5-6694-4e43-bd99-ac7b83aeb7ed" providerId="ADAL" clId="{37E86482-35A1-4FE4-9591-7ACE271D8647}" dt="2021-09-14T15:44:13.440" v="2617" actId="1076"/>
            <ac:spMkLst>
              <pc:docMk/>
              <pc:sldMasterMk cId="3564953541" sldId="2147483892"/>
              <pc:sldLayoutMk cId="3766152345" sldId="2147483902"/>
              <ac:spMk id="3" creationId="{00000000-0000-0000-0000-00000000000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7" creationId="{A8012928-FDB8-404D-9226-91D5FDC6A5E0}"/>
            </ac:spMkLst>
          </pc:spChg>
          <pc:spChg chg="add del mod">
            <ac:chgData name="jing guo" userId="3cf27de5-6694-4e43-bd99-ac7b83aeb7ed" providerId="ADAL" clId="{37E86482-35A1-4FE4-9591-7ACE271D8647}" dt="2021-09-14T15:43:55.901" v="2613" actId="478"/>
            <ac:spMkLst>
              <pc:docMk/>
              <pc:sldMasterMk cId="3564953541" sldId="2147483892"/>
              <pc:sldLayoutMk cId="3766152345" sldId="2147483902"/>
              <ac:spMk id="8" creationId="{9026E75B-C1E1-4C6D-8FA5-2755E1932C20}"/>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0" creationId="{995C822A-D85F-4DB6-8011-3816A6D6E5E4}"/>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1" creationId="{CFD49BE8-1353-44F9-9FB2-D6ABF10052F8}"/>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2" creationId="{1228A044-F56F-4E3B-843B-080623CA9F11}"/>
            </ac:spMkLst>
          </pc:spChg>
          <pc:spChg chg="add mod">
            <ac:chgData name="jing guo" userId="3cf27de5-6694-4e43-bd99-ac7b83aeb7ed" providerId="ADAL" clId="{37E86482-35A1-4FE4-9591-7ACE271D8647}" dt="2021-09-14T15:44:03.055" v="2614"/>
            <ac:spMkLst>
              <pc:docMk/>
              <pc:sldMasterMk cId="3564953541" sldId="2147483892"/>
              <pc:sldLayoutMk cId="3766152345" sldId="2147483902"/>
              <ac:spMk id="13" creationId="{EF1D1888-B2C0-43D8-BCCC-A7F1C9459577}"/>
            </ac:spMkLst>
          </pc:spChg>
          <pc:spChg chg="add mod">
            <ac:chgData name="jing guo" userId="3cf27de5-6694-4e43-bd99-ac7b83aeb7ed" providerId="ADAL" clId="{37E86482-35A1-4FE4-9591-7ACE271D8647}" dt="2021-09-14T15:44:56.111" v="2630"/>
            <ac:spMkLst>
              <pc:docMk/>
              <pc:sldMasterMk cId="3564953541" sldId="2147483892"/>
              <pc:sldLayoutMk cId="3766152345" sldId="2147483902"/>
              <ac:spMk id="15" creationId="{5CD71AFE-4CB2-4E8A-B401-A6E57E37B95E}"/>
            </ac:spMkLst>
          </pc:spChg>
          <pc:picChg chg="add del mod">
            <ac:chgData name="jing guo" userId="3cf27de5-6694-4e43-bd99-ac7b83aeb7ed" providerId="ADAL" clId="{37E86482-35A1-4FE4-9591-7ACE271D8647}" dt="2021-09-14T15:43:55.901" v="2613" actId="478"/>
            <ac:picMkLst>
              <pc:docMk/>
              <pc:sldMasterMk cId="3564953541" sldId="2147483892"/>
              <pc:sldLayoutMk cId="3766152345" sldId="2147483902"/>
              <ac:picMk id="9" creationId="{2BEF09D4-C3B7-43FF-9A9E-14EBB9362BA9}"/>
            </ac:picMkLst>
          </pc:picChg>
          <pc:picChg chg="add mod">
            <ac:chgData name="jing guo" userId="3cf27de5-6694-4e43-bd99-ac7b83aeb7ed" providerId="ADAL" clId="{37E86482-35A1-4FE4-9591-7ACE271D8647}" dt="2021-09-14T15:44:03.055" v="2614"/>
            <ac:picMkLst>
              <pc:docMk/>
              <pc:sldMasterMk cId="3564953541" sldId="2147483892"/>
              <pc:sldLayoutMk cId="3766152345" sldId="2147483902"/>
              <ac:picMk id="14" creationId="{3A7ED1B7-C25F-45DA-8E35-5CC0AF092AA4}"/>
            </ac:picMkLst>
          </pc:picChg>
        </pc:sldLayoutChg>
        <pc:sldLayoutChg chg="addSp delSp modSp mod modTransition">
          <pc:chgData name="jing guo" userId="3cf27de5-6694-4e43-bd99-ac7b83aeb7ed" providerId="ADAL" clId="{37E86482-35A1-4FE4-9591-7ACE271D8647}" dt="2021-09-17T08:21:44.401" v="3425"/>
          <pc:sldLayoutMkLst>
            <pc:docMk/>
            <pc:sldMasterMk cId="3564953541" sldId="2147483892"/>
            <pc:sldLayoutMk cId="2889927373" sldId="2147483903"/>
          </pc:sldLayoutMkLst>
          <pc:spChg chg="add mod">
            <ac:chgData name="jing guo" userId="3cf27de5-6694-4e43-bd99-ac7b83aeb7ed" providerId="ADAL" clId="{37E86482-35A1-4FE4-9591-7ACE271D8647}" dt="2021-09-14T15:44:15.932" v="2618"/>
            <ac:spMkLst>
              <pc:docMk/>
              <pc:sldMasterMk cId="3564953541" sldId="2147483892"/>
              <pc:sldLayoutMk cId="2889927373" sldId="2147483903"/>
              <ac:spMk id="8" creationId="{5CB34941-AA83-4A24-9951-B9A2AF76EF9B}"/>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9" creationId="{7F338654-B5BF-452F-9593-9CF7EA26C16A}"/>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0" creationId="{83BA2293-5B88-4C1A-8648-0069D849DB19}"/>
            </ac:spMkLst>
          </pc:spChg>
          <pc:spChg chg="add mod">
            <ac:chgData name="jing guo" userId="3cf27de5-6694-4e43-bd99-ac7b83aeb7ed" providerId="ADAL" clId="{37E86482-35A1-4FE4-9591-7ACE271D8647}" dt="2021-09-14T15:44:15.932" v="2618"/>
            <ac:spMkLst>
              <pc:docMk/>
              <pc:sldMasterMk cId="3564953541" sldId="2147483892"/>
              <pc:sldLayoutMk cId="2889927373" sldId="2147483903"/>
              <ac:spMk id="11" creationId="{63548719-EDB6-423D-A71E-FD4ED4DDD62F}"/>
            </ac:spMkLst>
          </pc:spChg>
          <pc:spChg chg="add mod">
            <ac:chgData name="jing guo" userId="3cf27de5-6694-4e43-bd99-ac7b83aeb7ed" providerId="ADAL" clId="{37E86482-35A1-4FE4-9591-7ACE271D8647}" dt="2021-09-14T15:44:57.597" v="2631"/>
            <ac:spMkLst>
              <pc:docMk/>
              <pc:sldMasterMk cId="3564953541" sldId="2147483892"/>
              <pc:sldLayoutMk cId="2889927373" sldId="2147483903"/>
              <ac:spMk id="13" creationId="{029AEF6E-E142-43D1-A024-F732851CDA0B}"/>
            </ac:spMkLst>
          </pc:spChg>
          <pc:picChg chg="add mod">
            <ac:chgData name="jing guo" userId="3cf27de5-6694-4e43-bd99-ac7b83aeb7ed" providerId="ADAL" clId="{37E86482-35A1-4FE4-9591-7ACE271D8647}" dt="2021-09-14T15:44:15.932" v="2618"/>
            <ac:picMkLst>
              <pc:docMk/>
              <pc:sldMasterMk cId="3564953541" sldId="2147483892"/>
              <pc:sldLayoutMk cId="2889927373" sldId="2147483903"/>
              <ac:picMk id="12" creationId="{13A37483-3B41-488A-80AA-E6B5D1164C14}"/>
            </ac:picMkLst>
          </pc:picChg>
          <pc:cxnChg chg="del">
            <ac:chgData name="jing guo" userId="3cf27de5-6694-4e43-bd99-ac7b83aeb7ed" providerId="ADAL" clId="{37E86482-35A1-4FE4-9591-7ACE271D8647}" dt="2021-09-14T15:44:19.963" v="2619" actId="478"/>
            <ac:cxnSpMkLst>
              <pc:docMk/>
              <pc:sldMasterMk cId="3564953541" sldId="2147483892"/>
              <pc:sldLayoutMk cId="2889927373" sldId="2147483903"/>
              <ac:cxnSpMk id="7" creationId="{00000000-0000-0000-0000-000000000000}"/>
            </ac:cxnSpMkLst>
          </pc:cxnChg>
        </pc:sldLayoutChg>
        <pc:sldLayoutChg chg="del">
          <pc:chgData name="jing guo" userId="3cf27de5-6694-4e43-bd99-ac7b83aeb7ed" providerId="ADAL" clId="{37E86482-35A1-4FE4-9591-7ACE271D8647}" dt="2021-09-17T05:53:18.086" v="2686" actId="47"/>
          <pc:sldLayoutMkLst>
            <pc:docMk/>
            <pc:sldMasterMk cId="3564953541" sldId="2147483892"/>
            <pc:sldLayoutMk cId="2703661072" sldId="2147483904"/>
          </pc:sldLayoutMkLst>
        </pc:sldLayoutChg>
        <pc:sldLayoutChg chg="delSp mod modTransition">
          <pc:chgData name="jing guo" userId="3cf27de5-6694-4e43-bd99-ac7b83aeb7ed" providerId="ADAL" clId="{37E86482-35A1-4FE4-9591-7ACE271D8647}" dt="2021-09-17T08:21:44.401" v="3425"/>
          <pc:sldLayoutMkLst>
            <pc:docMk/>
            <pc:sldMasterMk cId="3564953541" sldId="2147483892"/>
            <pc:sldLayoutMk cId="595978556" sldId="2147483905"/>
          </pc:sldLayoutMkLst>
          <pc:spChg chg="del">
            <ac:chgData name="jing guo" userId="3cf27de5-6694-4e43-bd99-ac7b83aeb7ed" providerId="ADAL" clId="{37E86482-35A1-4FE4-9591-7ACE271D8647}" dt="2021-09-17T05:57:59.605" v="2790" actId="478"/>
            <ac:spMkLst>
              <pc:docMk/>
              <pc:sldMasterMk cId="3564953541" sldId="2147483892"/>
              <pc:sldLayoutMk cId="595978556" sldId="2147483905"/>
              <ac:spMk id="4" creationId="{C67C8C7D-95AE-4EC3-95A3-3F26BC2E789F}"/>
            </ac:spMkLst>
          </pc:spChg>
          <pc:picChg chg="del">
            <ac:chgData name="jing guo" userId="3cf27de5-6694-4e43-bd99-ac7b83aeb7ed" providerId="ADAL" clId="{37E86482-35A1-4FE4-9591-7ACE271D8647}" dt="2021-09-17T05:57:57.510" v="2789" actId="478"/>
            <ac:picMkLst>
              <pc:docMk/>
              <pc:sldMasterMk cId="3564953541" sldId="2147483892"/>
              <pc:sldLayoutMk cId="595978556" sldId="2147483905"/>
              <ac:picMk id="2" creationId="{550596EF-5E69-48D2-92AA-AD1750CF270A}"/>
            </ac:picMkLst>
          </pc:picChg>
        </pc:sldLayoutChg>
        <pc:sldLayoutChg chg="modTransition">
          <pc:chgData name="jing guo" userId="3cf27de5-6694-4e43-bd99-ac7b83aeb7ed" providerId="ADAL" clId="{37E86482-35A1-4FE4-9591-7ACE271D8647}" dt="2021-09-17T08:21:44.401" v="3425"/>
          <pc:sldLayoutMkLst>
            <pc:docMk/>
            <pc:sldMasterMk cId="3564953541" sldId="2147483892"/>
            <pc:sldLayoutMk cId="3168715569" sldId="2147483906"/>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2DAA7-95A8-4171-9D29-C4679764335D}" type="datetimeFigureOut">
              <a:rPr lang="zh-CN" altLang="en-US" smtClean="0"/>
              <a:t>2024/8/20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EB113-6551-465E-8A23-347C4570815A}" type="slidenum">
              <a:rPr lang="zh-CN" altLang="en-US" smtClean="0"/>
              <a:t>‹#›</a:t>
            </a:fld>
            <a:endParaRPr lang="zh-CN" altLang="en-US"/>
          </a:p>
        </p:txBody>
      </p:sp>
    </p:spTree>
    <p:extLst>
      <p:ext uri="{BB962C8B-B14F-4D97-AF65-F5344CB8AC3E}">
        <p14:creationId xmlns:p14="http://schemas.microsoft.com/office/powerpoint/2010/main" val="30196097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CEB113-6551-465E-8A23-347C4570815A}" type="slidenum">
              <a:rPr lang="zh-CN" altLang="en-US" smtClean="0"/>
              <a:t>7</a:t>
            </a:fld>
            <a:endParaRPr lang="zh-CN" altLang="en-US"/>
          </a:p>
        </p:txBody>
      </p:sp>
    </p:spTree>
    <p:extLst>
      <p:ext uri="{BB962C8B-B14F-4D97-AF65-F5344CB8AC3E}">
        <p14:creationId xmlns:p14="http://schemas.microsoft.com/office/powerpoint/2010/main" val="30187513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CEB113-6551-465E-8A23-347C4570815A}" type="slidenum">
              <a:rPr lang="zh-CN" altLang="en-US" smtClean="0"/>
              <a:t>18</a:t>
            </a:fld>
            <a:endParaRPr lang="zh-CN" altLang="en-US"/>
          </a:p>
        </p:txBody>
      </p:sp>
    </p:spTree>
    <p:extLst>
      <p:ext uri="{BB962C8B-B14F-4D97-AF65-F5344CB8AC3E}">
        <p14:creationId xmlns:p14="http://schemas.microsoft.com/office/powerpoint/2010/main" val="57063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CEB113-6551-465E-8A23-347C4570815A}" type="slidenum">
              <a:rPr lang="zh-CN" altLang="en-US" smtClean="0"/>
              <a:t>19</a:t>
            </a:fld>
            <a:endParaRPr lang="zh-CN" altLang="en-US"/>
          </a:p>
        </p:txBody>
      </p:sp>
    </p:spTree>
    <p:extLst>
      <p:ext uri="{BB962C8B-B14F-4D97-AF65-F5344CB8AC3E}">
        <p14:creationId xmlns:p14="http://schemas.microsoft.com/office/powerpoint/2010/main" val="912246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a:cxnSpLocks/>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DC1CDDC2-A620-4155-A704-F7760294BC2D}"/>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a:extLst>
              <a:ext uri="{FF2B5EF4-FFF2-40B4-BE49-F238E27FC236}">
                <a16:creationId xmlns:a16="http://schemas.microsoft.com/office/drawing/2014/main" id="{58757A0B-8E66-4F70-8999-4F5B04975342}"/>
              </a:ext>
            </a:extLst>
          </p:cNvPr>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a:extLst>
              <a:ext uri="{FF2B5EF4-FFF2-40B4-BE49-F238E27FC236}">
                <a16:creationId xmlns:a16="http://schemas.microsoft.com/office/drawing/2014/main" id="{9CC1AA5C-8613-462C-8376-096EB02E99CC}"/>
              </a:ext>
            </a:extLst>
          </p:cNvPr>
          <p:cNvCxnSpPr>
            <a:cxnSpLocks/>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id="{E58FF13D-88B2-4AE6-9034-AAC953AFE1CE}"/>
              </a:ext>
            </a:extLst>
          </p:cNvPr>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a:extLst>
              <a:ext uri="{FF2B5EF4-FFF2-40B4-BE49-F238E27FC236}">
                <a16:creationId xmlns:a16="http://schemas.microsoft.com/office/drawing/2014/main" id="{59E89C36-CD2E-4701-B145-1F939FEEDCA9}"/>
              </a:ext>
            </a:extLst>
          </p:cNvPr>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a:extLst>
              <a:ext uri="{FF2B5EF4-FFF2-40B4-BE49-F238E27FC236}">
                <a16:creationId xmlns:a16="http://schemas.microsoft.com/office/drawing/2014/main" id="{9256860A-EEEE-4E01-82EE-21E0B61239C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sp>
        <p:nvSpPr>
          <p:cNvPr id="17" name="矩形 16">
            <a:extLst>
              <a:ext uri="{FF2B5EF4-FFF2-40B4-BE49-F238E27FC236}">
                <a16:creationId xmlns:a16="http://schemas.microsoft.com/office/drawing/2014/main" id="{E152B12B-6120-46AC-A077-6D704FC1458B}"/>
              </a:ext>
            </a:extLst>
          </p:cNvPr>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5B6AB691-6499-4C10-86F2-B0842D0D9C44}"/>
              </a:ext>
            </a:extLst>
          </p:cNvPr>
          <p:cNvGrpSpPr/>
          <p:nvPr userDrawn="1"/>
        </p:nvGrpSpPr>
        <p:grpSpPr>
          <a:xfrm>
            <a:off x="3510407" y="1317171"/>
            <a:ext cx="4898571" cy="968829"/>
            <a:chOff x="3211286" y="1371600"/>
            <a:chExt cx="4898571" cy="1001485"/>
          </a:xfrm>
        </p:grpSpPr>
        <p:sp>
          <p:nvSpPr>
            <p:cNvPr id="18" name="矩形: 圆角 17">
              <a:extLst>
                <a:ext uri="{FF2B5EF4-FFF2-40B4-BE49-F238E27FC236}">
                  <a16:creationId xmlns:a16="http://schemas.microsoft.com/office/drawing/2014/main" id="{C79F9195-5DB0-4693-9943-C3DF8B935B9E}"/>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a:extLst>
                <a:ext uri="{FF2B5EF4-FFF2-40B4-BE49-F238E27FC236}">
                  <a16:creationId xmlns:a16="http://schemas.microsoft.com/office/drawing/2014/main" id="{12199531-702C-415F-A404-11DF4540D18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30" name="Date Placeholder 3">
            <a:extLst>
              <a:ext uri="{FF2B5EF4-FFF2-40B4-BE49-F238E27FC236}">
                <a16:creationId xmlns:a16="http://schemas.microsoft.com/office/drawing/2014/main" id="{444D34DB-CCDB-4FEB-A4F8-25358AF467B3}"/>
              </a:ext>
            </a:extLst>
          </p:cNvPr>
          <p:cNvSpPr txBox="1">
            <a:spLocks/>
          </p:cNvSpPr>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pPr/>
              <a:t>2024/8/20</a:t>
            </a:fld>
            <a:endParaRPr lang="zh-CN" altLang="en-US" dirty="0">
              <a:latin typeface="Consolas" panose="020B0609020204030204" pitchFamily="49" charset="0"/>
            </a:endParaRPr>
          </a:p>
        </p:txBody>
      </p:sp>
      <p:pic>
        <p:nvPicPr>
          <p:cNvPr id="9" name="图片 8">
            <a:extLst>
              <a:ext uri="{FF2B5EF4-FFF2-40B4-BE49-F238E27FC236}">
                <a16:creationId xmlns:a16="http://schemas.microsoft.com/office/drawing/2014/main" id="{221324C9-EAE5-4906-A451-783D6D6A9CF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extLst>
      <p:ext uri="{BB962C8B-B14F-4D97-AF65-F5344CB8AC3E}">
        <p14:creationId xmlns:p14="http://schemas.microsoft.com/office/powerpoint/2010/main" val="2536221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5CB34941-AA83-4A24-9951-B9A2AF76EF9B}"/>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7F338654-B5BF-452F-9593-9CF7EA26C16A}"/>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3BA2293-5B88-4C1A-8648-0069D849DB19}"/>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3548719-EDB6-423D-A71E-FD4ED4DDD62F}"/>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13A37483-3B41-488A-80AA-E6B5D1164C14}"/>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029AEF6E-E142-43D1-A024-F732851CDA0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89927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8E6DFDF-0D1A-4C78-B6BC-63844473279C}"/>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35926092-FEFD-4D34-AE1E-03300D01A583}"/>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D2D624CA-E471-4640-9104-8031C4414A67}"/>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6DF63B10-7B21-45FA-A1B6-BECC21433AA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FD7C5091-87A1-4B69-AEB7-7229BFED067A}"/>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5B949CF0-0B08-463A-96EE-A2031E44CF8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17570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808DB0-BB07-4000-9D5E-8E9DF9DCF738}"/>
              </a:ext>
            </a:extLst>
          </p:cNvPr>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a:extLst>
              <a:ext uri="{FF2B5EF4-FFF2-40B4-BE49-F238E27FC236}">
                <a16:creationId xmlns:a16="http://schemas.microsoft.com/office/drawing/2014/main" id="{FBC2F05C-CB35-4CB9-8EEC-EA24682FFD17}"/>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A72F4F1E-E2EE-424C-90F8-0F229910441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24FFB658-F72C-4628-AFB6-8AC596892474}"/>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a:extLst>
              <a:ext uri="{FF2B5EF4-FFF2-40B4-BE49-F238E27FC236}">
                <a16:creationId xmlns:a16="http://schemas.microsoft.com/office/drawing/2014/main" id="{D69F54C3-970F-49C4-9D2F-8B833C273316}"/>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a:extLst>
              <a:ext uri="{FF2B5EF4-FFF2-40B4-BE49-F238E27FC236}">
                <a16:creationId xmlns:a16="http://schemas.microsoft.com/office/drawing/2014/main" id="{E26D4F6A-8504-4187-BCE9-7D8C8497482D}"/>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7031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a:extLst>
              <a:ext uri="{FF2B5EF4-FFF2-40B4-BE49-F238E27FC236}">
                <a16:creationId xmlns:a16="http://schemas.microsoft.com/office/drawing/2014/main" id="{6E24CF40-6FBA-4D74-83F1-54453D38FA4F}"/>
              </a:ext>
            </a:extLst>
          </p:cNvPr>
          <p:cNvSpPr>
            <a:spLocks noChangeArrowheads="1"/>
          </p:cNvSpPr>
          <p:nvPr userDrawn="1"/>
        </p:nvSpPr>
        <p:spPr bwMode="auto">
          <a:xfrm>
            <a:off x="871538" y="363538"/>
            <a:ext cx="892175" cy="646112"/>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 </a:t>
            </a:r>
            <a:endParaRPr kumimoji="0" lang="zh-CN" altLang="en-US" sz="3600" dirty="0"/>
          </a:p>
        </p:txBody>
      </p:sp>
    </p:spTree>
    <p:extLst>
      <p:ext uri="{BB962C8B-B14F-4D97-AF65-F5344CB8AC3E}">
        <p14:creationId xmlns:p14="http://schemas.microsoft.com/office/powerpoint/2010/main" val="595978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715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980AAA1B-AFC1-41AA-9053-55F4B64C88CB}"/>
              </a:ext>
            </a:extLst>
          </p:cNvPr>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E0CE3A20-6BC6-4AF2-8F48-C83502C0B8F3}"/>
              </a:ext>
            </a:extLst>
          </p:cNvPr>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068FD35-3B8A-4647-9A88-CCAFE4531F32}"/>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9C01591-53E4-4250-A63B-2926D0E9DE06}"/>
              </a:ext>
            </a:extLst>
          </p:cNvPr>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a:extLst>
              <a:ext uri="{FF2B5EF4-FFF2-40B4-BE49-F238E27FC236}">
                <a16:creationId xmlns:a16="http://schemas.microsoft.com/office/drawing/2014/main" id="{A9127F14-C449-458A-8CAD-92A1F81D0E51}"/>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extLst>
      <p:ext uri="{BB962C8B-B14F-4D97-AF65-F5344CB8AC3E}">
        <p14:creationId xmlns:p14="http://schemas.microsoft.com/office/powerpoint/2010/main" val="2086750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a:extLst>
              <a:ext uri="{FF2B5EF4-FFF2-40B4-BE49-F238E27FC236}">
                <a16:creationId xmlns:a16="http://schemas.microsoft.com/office/drawing/2014/main" id="{74DDEC2C-7893-41E8-8E19-9F98989783A6}"/>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a:extLst>
              <a:ext uri="{FF2B5EF4-FFF2-40B4-BE49-F238E27FC236}">
                <a16:creationId xmlns:a16="http://schemas.microsoft.com/office/drawing/2014/main" id="{1DF67231-6FBA-4552-8795-1D639D4BC175}"/>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5442C8A-D6FD-4C33-A9B7-932BFB584E65}"/>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42A05C6-A297-41D2-9C2D-EB92B2DC8063}"/>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a:extLst>
              <a:ext uri="{FF2B5EF4-FFF2-40B4-BE49-F238E27FC236}">
                <a16:creationId xmlns:a16="http://schemas.microsoft.com/office/drawing/2014/main" id="{4C5E6466-E6EB-4114-B340-3C07FB77096A}"/>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a:extLst>
              <a:ext uri="{FF2B5EF4-FFF2-40B4-BE49-F238E27FC236}">
                <a16:creationId xmlns:a16="http://schemas.microsoft.com/office/drawing/2014/main" id="{2DF1A1CF-9123-4B74-8FCB-858ADF13D04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81267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a:extLst>
              <a:ext uri="{FF2B5EF4-FFF2-40B4-BE49-F238E27FC236}">
                <a16:creationId xmlns:a16="http://schemas.microsoft.com/office/drawing/2014/main" id="{6B5D0BDD-264E-48B7-A3FB-E3B0981C98D8}"/>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a:extLst>
              <a:ext uri="{FF2B5EF4-FFF2-40B4-BE49-F238E27FC236}">
                <a16:creationId xmlns:a16="http://schemas.microsoft.com/office/drawing/2014/main" id="{68412EED-F8D5-409E-A884-AE6D20C1EF5D}"/>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FEAF53C0-F0DD-431B-B3DC-EA7DEC2BB9E4}"/>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C9E1B8C0-A33A-47EA-825D-47BA1D3A58A8}"/>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a:extLst>
              <a:ext uri="{FF2B5EF4-FFF2-40B4-BE49-F238E27FC236}">
                <a16:creationId xmlns:a16="http://schemas.microsoft.com/office/drawing/2014/main" id="{21F06C25-75E9-4B74-A0C2-5EE2B946168D}"/>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a:extLst>
              <a:ext uri="{FF2B5EF4-FFF2-40B4-BE49-F238E27FC236}">
                <a16:creationId xmlns:a16="http://schemas.microsoft.com/office/drawing/2014/main" id="{784302E4-B3B4-4C5B-9AB6-4791954B51A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20834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a:extLst>
              <a:ext uri="{FF2B5EF4-FFF2-40B4-BE49-F238E27FC236}">
                <a16:creationId xmlns:a16="http://schemas.microsoft.com/office/drawing/2014/main" id="{15CF38D5-BFDB-4C7F-8CF0-215ED6324E40}"/>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5432F2CD-F3DA-49CA-9451-9CA490C22652}"/>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79B919D-F547-4FEE-B15E-9F32BFFF4116}"/>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a:extLst>
              <a:ext uri="{FF2B5EF4-FFF2-40B4-BE49-F238E27FC236}">
                <a16:creationId xmlns:a16="http://schemas.microsoft.com/office/drawing/2014/main" id="{06E3F9D8-9D9C-427A-ABB0-B745B3F933FF}"/>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a:extLst>
              <a:ext uri="{FF2B5EF4-FFF2-40B4-BE49-F238E27FC236}">
                <a16:creationId xmlns:a16="http://schemas.microsoft.com/office/drawing/2014/main" id="{C141CA32-A6AE-455E-B792-0F40B8FFB5A1}"/>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72855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a:extLst>
              <a:ext uri="{FF2B5EF4-FFF2-40B4-BE49-F238E27FC236}">
                <a16:creationId xmlns:a16="http://schemas.microsoft.com/office/drawing/2014/main" id="{2248A404-82F0-422E-BC40-D56B8C6600CB}"/>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35821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a:extLst>
              <a:ext uri="{FF2B5EF4-FFF2-40B4-BE49-F238E27FC236}">
                <a16:creationId xmlns:a16="http://schemas.microsoft.com/office/drawing/2014/main" id="{97134564-D018-4E87-A680-CA1C84D35D44}"/>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68322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a:cxnSpLocks/>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19A3D373-B306-4993-BCBD-B5ACFD92598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p:blipFill>
        <p:spPr>
          <a:xfrm>
            <a:off x="-87083" y="0"/>
            <a:ext cx="12279084" cy="4572001"/>
          </a:xfrm>
          <a:prstGeom prst="rect">
            <a:avLst/>
          </a:prstGeom>
        </p:spPr>
      </p:pic>
      <p:grpSp>
        <p:nvGrpSpPr>
          <p:cNvPr id="17" name="组合 16">
            <a:extLst>
              <a:ext uri="{FF2B5EF4-FFF2-40B4-BE49-F238E27FC236}">
                <a16:creationId xmlns:a16="http://schemas.microsoft.com/office/drawing/2014/main" id="{20D1A974-02C8-465F-BCB3-D8C8BE1624D3}"/>
              </a:ext>
            </a:extLst>
          </p:cNvPr>
          <p:cNvGrpSpPr/>
          <p:nvPr userDrawn="1"/>
        </p:nvGrpSpPr>
        <p:grpSpPr>
          <a:xfrm>
            <a:off x="3603173" y="1317171"/>
            <a:ext cx="4898571" cy="968829"/>
            <a:chOff x="3211286" y="1371600"/>
            <a:chExt cx="4898571" cy="1001485"/>
          </a:xfrm>
        </p:grpSpPr>
        <p:sp>
          <p:nvSpPr>
            <p:cNvPr id="18" name="矩形: 圆角 17">
              <a:extLst>
                <a:ext uri="{FF2B5EF4-FFF2-40B4-BE49-F238E27FC236}">
                  <a16:creationId xmlns:a16="http://schemas.microsoft.com/office/drawing/2014/main" id="{E4DF7CE3-2B64-4A70-B7D1-41C1852FCB3F}"/>
                </a:ext>
              </a:extLst>
            </p:cNvPr>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a:extLst>
                <a:ext uri="{FF2B5EF4-FFF2-40B4-BE49-F238E27FC236}">
                  <a16:creationId xmlns:a16="http://schemas.microsoft.com/office/drawing/2014/main" id="{7A9DBBDE-A43D-4670-8B20-C5A2031947B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p:blipFill>
          <p:spPr>
            <a:xfrm>
              <a:off x="3302683" y="1461202"/>
              <a:ext cx="4715775" cy="824798"/>
            </a:xfrm>
            <a:prstGeom prst="rect">
              <a:avLst/>
            </a:prstGeom>
            <a:ln>
              <a:noFill/>
            </a:ln>
          </p:spPr>
        </p:pic>
      </p:grpSp>
      <p:sp>
        <p:nvSpPr>
          <p:cNvPr id="20" name="矩形 19">
            <a:extLst>
              <a:ext uri="{FF2B5EF4-FFF2-40B4-BE49-F238E27FC236}">
                <a16:creationId xmlns:a16="http://schemas.microsoft.com/office/drawing/2014/main" id="{DA277F5A-B131-41BE-8D04-C75D90895EA6}"/>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592013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a:extLst>
              <a:ext uri="{FF2B5EF4-FFF2-40B4-BE49-F238E27FC236}">
                <a16:creationId xmlns:a16="http://schemas.microsoft.com/office/drawing/2014/main" id="{995C822A-D85F-4DB6-8011-3816A6D6E5E4}"/>
              </a:ext>
            </a:extLst>
          </p:cNvPr>
          <p:cNvSpPr txBox="1">
            <a:spLocks/>
          </p:cNvSpPr>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a:extLst>
              <a:ext uri="{FF2B5EF4-FFF2-40B4-BE49-F238E27FC236}">
                <a16:creationId xmlns:a16="http://schemas.microsoft.com/office/drawing/2014/main" id="{CFD49BE8-1353-44F9-9FB2-D6ABF10052F8}"/>
              </a:ext>
            </a:extLst>
          </p:cNvPr>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1228A044-F56F-4E3B-843B-080623CA9F11}"/>
              </a:ext>
            </a:extLst>
          </p:cNvPr>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EF1D1888-B2C0-43D8-BCCC-A7F1C9459577}"/>
              </a:ext>
            </a:extLst>
          </p:cNvPr>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a:extLst>
              <a:ext uri="{FF2B5EF4-FFF2-40B4-BE49-F238E27FC236}">
                <a16:creationId xmlns:a16="http://schemas.microsoft.com/office/drawing/2014/main" id="{3A7ED1B7-C25F-45DA-8E35-5CC0AF092AA4}"/>
              </a:ext>
            </a:extLst>
          </p:cNvPr>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a:extLst>
              <a:ext uri="{FF2B5EF4-FFF2-40B4-BE49-F238E27FC236}">
                <a16:creationId xmlns:a16="http://schemas.microsoft.com/office/drawing/2014/main" id="{5CD71AFE-4CB2-4E8A-B401-A6E57E37B95E}"/>
              </a:ext>
            </a:extLst>
          </p:cNvPr>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66152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a:extLst>
              <a:ext uri="{FF2B5EF4-FFF2-40B4-BE49-F238E27FC236}">
                <a16:creationId xmlns:a16="http://schemas.microsoft.com/office/drawing/2014/main" id="{B57641F7-9561-4C46-B03E-7AA301AF70DE}"/>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p:blipFill>
        <p:spPr>
          <a:xfrm>
            <a:off x="8620805" y="272665"/>
            <a:ext cx="2923495" cy="625102"/>
          </a:xfrm>
          <a:prstGeom prst="rect">
            <a:avLst/>
          </a:prstGeom>
        </p:spPr>
      </p:pic>
    </p:spTree>
    <p:extLst>
      <p:ext uri="{BB962C8B-B14F-4D97-AF65-F5344CB8AC3E}">
        <p14:creationId xmlns:p14="http://schemas.microsoft.com/office/powerpoint/2010/main" val="3564953541"/>
      </p:ext>
    </p:extLst>
  </p:cSld>
  <p:clrMap bg1="lt1" tx1="dk1" bg2="lt2" tx2="dk2" accent1="accent1" accent2="accent2" accent3="accent3" accent4="accent4" accent5="accent5" accent6="accent6" hlink="hlink" folHlink="folHlink"/>
  <p:sldLayoutIdLst>
    <p:sldLayoutId id="2147483893" r:id="rId1"/>
    <p:sldLayoutId id="2147483894"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650" r:id="rId11"/>
    <p:sldLayoutId id="2147483651" r:id="rId12"/>
    <p:sldLayoutId id="2147483905" r:id="rId13"/>
    <p:sldLayoutId id="2147483906"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1"/>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emf"/><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5.xml"/><Relationship Id="rId4" Type="http://schemas.openxmlformats.org/officeDocument/2006/relationships/image" Target="../media/image22.emf"/></Relationships>
</file>

<file path=ppt/slides/_rels/slide28.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emf"/><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9885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5.1.1 </a:t>
            </a:r>
            <a:r>
              <a:rPr kumimoji="0" lang="zh-CN" altLang="en-US" sz="4000" dirty="0">
                <a:solidFill>
                  <a:srgbClr val="1353A2"/>
                </a:solidFill>
                <a:latin typeface="微软雅黑" pitchFamily="34" charset="-122"/>
                <a:ea typeface="微软雅黑" pitchFamily="34" charset="-122"/>
              </a:rPr>
              <a:t>函数的定义</a:t>
            </a:r>
          </a:p>
        </p:txBody>
      </p:sp>
      <p:sp>
        <p:nvSpPr>
          <p:cNvPr id="4" name="文本框 3">
            <a:extLst>
              <a:ext uri="{FF2B5EF4-FFF2-40B4-BE49-F238E27FC236}">
                <a16:creationId xmlns:a16="http://schemas.microsoft.com/office/drawing/2014/main" id="{4BE94523-BF78-A2A7-E9E9-70772AA3675A}"/>
              </a:ext>
            </a:extLst>
          </p:cNvPr>
          <p:cNvSpPr txBox="1"/>
          <p:nvPr/>
        </p:nvSpPr>
        <p:spPr>
          <a:xfrm>
            <a:off x="2035809" y="1732340"/>
            <a:ext cx="8981018" cy="3731278"/>
          </a:xfrm>
          <a:prstGeom prst="rect">
            <a:avLst/>
          </a:prstGeom>
          <a:noFill/>
        </p:spPr>
        <p:txBody>
          <a:bodyPr wrap="square">
            <a:spAutoFit/>
          </a:bodyPr>
          <a:lstStyle/>
          <a:p>
            <a:pPr marL="285750" indent="-285750" algn="just">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def</a:t>
            </a:r>
            <a:r>
              <a:rPr lang="zh-CN" altLang="en-US" sz="2000" dirty="0">
                <a:solidFill>
                  <a:schemeClr val="tx1">
                    <a:lumMod val="65000"/>
                    <a:lumOff val="35000"/>
                  </a:schemeClr>
                </a:solidFill>
                <a:latin typeface="微软雅黑" pitchFamily="34" charset="-122"/>
                <a:ea typeface="微软雅黑" pitchFamily="34" charset="-122"/>
              </a:rPr>
              <a:t>：</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en-US" sz="2000" dirty="0">
                <a:solidFill>
                  <a:schemeClr val="tx1">
                    <a:lumMod val="65000"/>
                    <a:lumOff val="35000"/>
                  </a:schemeClr>
                </a:solidFill>
                <a:latin typeface="微软雅黑" pitchFamily="34" charset="-122"/>
                <a:ea typeface="微软雅黑" pitchFamily="34" charset="-122"/>
              </a:rPr>
              <a:t>中定义函数的关键字。</a:t>
            </a:r>
          </a:p>
          <a:p>
            <a:pPr marL="285750" indent="-285750" algn="just">
              <a:lnSpc>
                <a:spcPct val="150000"/>
              </a:lnSpc>
              <a:buFont typeface="Wingdings" panose="05000000000000000000" pitchFamily="2" charset="2"/>
              <a:buChar char="Ø"/>
            </a:pPr>
            <a:r>
              <a:rPr lang="zh-CN" altLang="en-US" sz="2000" dirty="0">
                <a:solidFill>
                  <a:schemeClr val="tx1">
                    <a:lumMod val="65000"/>
                    <a:lumOff val="35000"/>
                  </a:schemeClr>
                </a:solidFill>
                <a:latin typeface="微软雅黑" pitchFamily="34" charset="-122"/>
                <a:ea typeface="微软雅黑" pitchFamily="34" charset="-122"/>
              </a:rPr>
              <a:t>函数名：给函数起的名字，这个名字应该具有描述性，以便其他人（或你自己）能够理解这个函数的作用。</a:t>
            </a:r>
          </a:p>
          <a:p>
            <a:pPr marL="285750" indent="-285750" algn="just">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1, </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2, ..., </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N)</a:t>
            </a:r>
            <a:r>
              <a:rPr lang="zh-CN" altLang="en-US" sz="2000" dirty="0">
                <a:solidFill>
                  <a:schemeClr val="tx1">
                    <a:lumMod val="65000"/>
                    <a:lumOff val="35000"/>
                  </a:schemeClr>
                </a:solidFill>
                <a:latin typeface="微软雅黑" pitchFamily="34" charset="-122"/>
                <a:ea typeface="微软雅黑" pitchFamily="34" charset="-122"/>
              </a:rPr>
              <a:t>：函数的参数列表，参数是可选的，可以没有参数，也可以有多个参数。</a:t>
            </a:r>
            <a:endParaRPr lang="en-US" altLang="zh-CN" sz="2000" dirty="0">
              <a:solidFill>
                <a:schemeClr val="tx1">
                  <a:lumMod val="65000"/>
                  <a:lumOff val="35000"/>
                </a:schemeClr>
              </a:solidFill>
              <a:latin typeface="微软雅黑" pitchFamily="34" charset="-122"/>
              <a:ea typeface="微软雅黑" pitchFamily="34" charset="-122"/>
            </a:endParaRPr>
          </a:p>
          <a:p>
            <a:pPr marL="285750" indent="-285750" algn="just">
              <a:lnSpc>
                <a:spcPct val="150000"/>
              </a:lnSpc>
              <a:buFont typeface="Wingdings" panose="05000000000000000000" pitchFamily="2" charset="2"/>
              <a:buChar char="Ø"/>
            </a:pPr>
            <a:r>
              <a:rPr lang="zh-CN" altLang="en-US" sz="2000" dirty="0">
                <a:solidFill>
                  <a:schemeClr val="tx1">
                    <a:lumMod val="65000"/>
                    <a:lumOff val="35000"/>
                  </a:schemeClr>
                </a:solidFill>
                <a:latin typeface="微软雅黑" pitchFamily="34" charset="-122"/>
                <a:ea typeface="微软雅黑" pitchFamily="34" charset="-122"/>
              </a:rPr>
              <a:t>函数体：实现函数功能的代码块，通常包含一条或多条</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en-US" sz="2000" dirty="0">
                <a:solidFill>
                  <a:schemeClr val="tx1">
                    <a:lumMod val="65000"/>
                    <a:lumOff val="35000"/>
                  </a:schemeClr>
                </a:solidFill>
                <a:latin typeface="微软雅黑" pitchFamily="34" charset="-122"/>
                <a:ea typeface="微软雅黑" pitchFamily="34" charset="-122"/>
              </a:rPr>
              <a:t>语句。</a:t>
            </a:r>
          </a:p>
          <a:p>
            <a:pPr marL="285750" indent="-285750" algn="just">
              <a:lnSpc>
                <a:spcPct val="150000"/>
              </a:lnSpc>
              <a:buFont typeface="Wingdings" panose="05000000000000000000" pitchFamily="2" charset="2"/>
              <a:buChar char="Ø"/>
            </a:pPr>
            <a:r>
              <a:rPr lang="en-US" altLang="zh-CN" sz="2000" dirty="0">
                <a:solidFill>
                  <a:schemeClr val="tx1">
                    <a:lumMod val="65000"/>
                    <a:lumOff val="35000"/>
                  </a:schemeClr>
                </a:solidFill>
                <a:latin typeface="微软雅黑" pitchFamily="34" charset="-122"/>
                <a:ea typeface="微软雅黑" pitchFamily="34" charset="-122"/>
              </a:rPr>
              <a:t>return</a:t>
            </a:r>
            <a:r>
              <a:rPr lang="zh-CN" altLang="en-US" sz="2000" dirty="0">
                <a:solidFill>
                  <a:schemeClr val="tx1">
                    <a:lumMod val="65000"/>
                    <a:lumOff val="35000"/>
                  </a:schemeClr>
                </a:solidFill>
                <a:latin typeface="微软雅黑" pitchFamily="34" charset="-122"/>
                <a:ea typeface="微软雅黑" pitchFamily="34" charset="-122"/>
              </a:rPr>
              <a:t>：返回值，可选项，用于从函数返回一个值给调用者。如果函数没有</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en-US" sz="2000" dirty="0">
                <a:solidFill>
                  <a:schemeClr val="tx1">
                    <a:lumMod val="65000"/>
                    <a:lumOff val="35000"/>
                  </a:schemeClr>
                </a:solidFill>
                <a:latin typeface="微软雅黑" pitchFamily="34" charset="-122"/>
                <a:ea typeface="微软雅黑" pitchFamily="34" charset="-122"/>
              </a:rPr>
              <a:t>语句，或者</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en-US" sz="2000" dirty="0">
                <a:solidFill>
                  <a:schemeClr val="tx1">
                    <a:lumMod val="65000"/>
                    <a:lumOff val="35000"/>
                  </a:schemeClr>
                </a:solidFill>
                <a:latin typeface="微软雅黑" pitchFamily="34" charset="-122"/>
                <a:ea typeface="微软雅黑" pitchFamily="34" charset="-122"/>
              </a:rPr>
              <a:t>后面没有跟任何值，那么函数默认返回</a:t>
            </a:r>
            <a:r>
              <a:rPr lang="en-US" altLang="zh-CN" sz="2000" dirty="0">
                <a:solidFill>
                  <a:schemeClr val="tx1">
                    <a:lumMod val="65000"/>
                    <a:lumOff val="35000"/>
                  </a:schemeClr>
                </a:solidFill>
                <a:latin typeface="微软雅黑" pitchFamily="34" charset="-122"/>
                <a:ea typeface="微软雅黑" pitchFamily="34" charset="-122"/>
              </a:rPr>
              <a:t>None</a:t>
            </a:r>
            <a:r>
              <a:rPr lang="zh-CN" altLang="en-US" sz="2000" dirty="0">
                <a:solidFill>
                  <a:schemeClr val="tx1">
                    <a:lumMod val="65000"/>
                    <a:lumOff val="35000"/>
                  </a:schemeClr>
                </a:solidFill>
                <a:latin typeface="微软雅黑" pitchFamily="34" charset="-122"/>
                <a:ea typeface="微软雅黑" pitchFamily="34" charset="-122"/>
              </a:rPr>
              <a:t>。</a:t>
            </a:r>
            <a:endParaRPr lang="en-US" altLang="zh-CN" sz="2000" dirty="0">
              <a:solidFill>
                <a:schemeClr val="tx1">
                  <a:lumMod val="65000"/>
                  <a:lumOff val="35000"/>
                </a:schemeClr>
              </a:solidFill>
              <a:latin typeface="微软雅黑" pitchFamily="34" charset="-122"/>
              <a:ea typeface="微软雅黑" pitchFamily="34" charset="-122"/>
            </a:endParaRPr>
          </a:p>
        </p:txBody>
      </p:sp>
      <p:sp>
        <p:nvSpPr>
          <p:cNvPr id="5" name="文本框 4">
            <a:extLst>
              <a:ext uri="{FF2B5EF4-FFF2-40B4-BE49-F238E27FC236}">
                <a16:creationId xmlns:a16="http://schemas.microsoft.com/office/drawing/2014/main" id="{C032FBD6-520A-CE45-A5F9-3165C48D2B87}"/>
              </a:ext>
            </a:extLst>
          </p:cNvPr>
          <p:cNvSpPr txBox="1">
            <a:spLocks noChangeArrowheads="1"/>
          </p:cNvSpPr>
          <p:nvPr/>
        </p:nvSpPr>
        <p:spPr bwMode="auto">
          <a:xfrm>
            <a:off x="1011793" y="1997839"/>
            <a:ext cx="738664"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3600" dirty="0">
                <a:solidFill>
                  <a:srgbClr val="1353A2"/>
                </a:solidFill>
                <a:latin typeface="微软雅黑" panose="020B0503020204020204" pitchFamily="34" charset="-122"/>
                <a:ea typeface="微软雅黑" panose="020B0503020204020204" pitchFamily="34" charset="-122"/>
              </a:rPr>
              <a:t>函数语法格式</a:t>
            </a:r>
          </a:p>
        </p:txBody>
      </p:sp>
    </p:spTree>
    <p:extLst>
      <p:ext uri="{BB962C8B-B14F-4D97-AF65-F5344CB8AC3E}">
        <p14:creationId xmlns:p14="http://schemas.microsoft.com/office/powerpoint/2010/main" val="30496626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5.1.1 </a:t>
            </a:r>
            <a:r>
              <a:rPr kumimoji="0" lang="zh-CN" altLang="en-US" sz="4000" dirty="0">
                <a:solidFill>
                  <a:srgbClr val="1353A2"/>
                </a:solidFill>
                <a:latin typeface="微软雅黑" pitchFamily="34" charset="-122"/>
                <a:ea typeface="微软雅黑" pitchFamily="34" charset="-122"/>
              </a:rPr>
              <a:t>函数的定义</a:t>
            </a:r>
          </a:p>
        </p:txBody>
      </p:sp>
      <p:sp>
        <p:nvSpPr>
          <p:cNvPr id="6" name="文本框 5">
            <a:extLst>
              <a:ext uri="{FF2B5EF4-FFF2-40B4-BE49-F238E27FC236}">
                <a16:creationId xmlns:a16="http://schemas.microsoft.com/office/drawing/2014/main" id="{469D76E6-2D4C-455D-ABF1-1D991C9B26A8}"/>
              </a:ext>
            </a:extLst>
          </p:cNvPr>
          <p:cNvSpPr txBox="1"/>
          <p:nvPr/>
        </p:nvSpPr>
        <p:spPr>
          <a:xfrm>
            <a:off x="1247775" y="1397748"/>
            <a:ext cx="9839326" cy="1422954"/>
          </a:xfrm>
          <a:prstGeom prst="rect">
            <a:avLst/>
          </a:prstGeom>
          <a:noFill/>
        </p:spPr>
        <p:txBody>
          <a:bodyPr wrap="square">
            <a:spAutoFit/>
          </a:bodyPr>
          <a:lstStyle/>
          <a:p>
            <a:pPr algn="just">
              <a:lnSpc>
                <a:spcPct val="150000"/>
              </a:lnSpc>
            </a:pPr>
            <a:r>
              <a:rPr lang="zh-CN" altLang="en-US" sz="2000" dirty="0">
                <a:solidFill>
                  <a:srgbClr val="0C388F"/>
                </a:solidFill>
                <a:latin typeface="微软雅黑" pitchFamily="34" charset="-122"/>
                <a:ea typeface="微软雅黑" pitchFamily="34" charset="-122"/>
              </a:rPr>
              <a:t>例如，定义一个计算两个数之和的函数，既可以定义无参函数，也可以定义成有参函数，无参函数的示例代码如下：</a:t>
            </a:r>
            <a:endParaRPr lang="en-US" altLang="zh-CN" sz="2000" dirty="0">
              <a:solidFill>
                <a:srgbClr val="0C388F"/>
              </a:solidFill>
              <a:latin typeface="微软雅黑" pitchFamily="34" charset="-122"/>
              <a:ea typeface="微软雅黑" pitchFamily="34" charset="-122"/>
            </a:endParaRPr>
          </a:p>
          <a:p>
            <a:pPr algn="just">
              <a:lnSpc>
                <a:spcPct val="150000"/>
              </a:lnSpc>
            </a:pPr>
            <a:endParaRPr lang="en-US" altLang="zh-CN" sz="2000" dirty="0">
              <a:solidFill>
                <a:srgbClr val="0C388F"/>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id="{85B36156-CBB8-41C7-B30D-423537CF9BB8}"/>
              </a:ext>
            </a:extLst>
          </p:cNvPr>
          <p:cNvSpPr/>
          <p:nvPr/>
        </p:nvSpPr>
        <p:spPr>
          <a:xfrm>
            <a:off x="3283192" y="2881325"/>
            <a:ext cx="5625615" cy="280794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def </a:t>
            </a:r>
            <a:r>
              <a:rPr lang="en-US" altLang="zh-CN" sz="2000" dirty="0" err="1">
                <a:solidFill>
                  <a:schemeClr val="tx1">
                    <a:lumMod val="65000"/>
                    <a:lumOff val="35000"/>
                  </a:schemeClr>
                </a:solidFill>
                <a:latin typeface="微软雅黑" pitchFamily="34" charset="-122"/>
                <a:ea typeface="微软雅黑" pitchFamily="34" charset="-122"/>
              </a:rPr>
              <a:t>greet_simple</a:t>
            </a:r>
            <a:r>
              <a:rPr lang="en-US" altLang="zh-CN" sz="2000" dirty="0">
                <a:solidFill>
                  <a:schemeClr val="tx1">
                    <a:lumMod val="65000"/>
                    <a:lumOff val="35000"/>
                  </a:schemeClr>
                </a:solidFill>
                <a:latin typeface="微软雅黑" pitchFamily="34" charset="-122"/>
                <a:ea typeface="微软雅黑" pitchFamily="34" charset="-122"/>
              </a:rPr>
              <a:t>():</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简单的打招呼函数，无参数无返回值</a:t>
            </a:r>
            <a:r>
              <a:rPr lang="en-US" altLang="zh-CN" sz="2000" dirty="0">
                <a:solidFill>
                  <a:schemeClr val="tx1">
                    <a:lumMod val="65000"/>
                    <a:lumOff val="35000"/>
                  </a:schemeClr>
                </a:solidFill>
                <a:latin typeface="微软雅黑" pitchFamily="34" charset="-122"/>
                <a:ea typeface="微软雅黑" pitchFamily="34" charset="-122"/>
              </a:rPr>
              <a:t>"""</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print("Hello!")</a:t>
            </a:r>
          </a:p>
          <a:p>
            <a:pPr>
              <a:lnSpc>
                <a:spcPct val="150000"/>
              </a:lnSpc>
            </a:pPr>
            <a:endParaRPr lang="en-US" altLang="zh-CN" sz="2000" dirty="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调用函数</a:t>
            </a:r>
          </a:p>
          <a:p>
            <a:pPr>
              <a:lnSpc>
                <a:spcPct val="150000"/>
              </a:lnSpc>
            </a:pPr>
            <a:r>
              <a:rPr lang="en-US" altLang="zh-CN" sz="2000" dirty="0" err="1">
                <a:solidFill>
                  <a:schemeClr val="tx1">
                    <a:lumMod val="65000"/>
                    <a:lumOff val="35000"/>
                  </a:schemeClr>
                </a:solidFill>
                <a:latin typeface="微软雅黑" pitchFamily="34" charset="-122"/>
                <a:ea typeface="微软雅黑" pitchFamily="34" charset="-122"/>
              </a:rPr>
              <a:t>greet_simple</a:t>
            </a:r>
            <a:r>
              <a:rPr lang="en-US" altLang="zh-CN" sz="2000" dirty="0">
                <a:solidFill>
                  <a:schemeClr val="tx1">
                    <a:lumMod val="65000"/>
                    <a:lumOff val="35000"/>
                  </a:schemeClr>
                </a:solidFill>
                <a:latin typeface="微软雅黑" pitchFamily="34" charset="-122"/>
                <a:ea typeface="微软雅黑" pitchFamily="34" charset="-122"/>
              </a:rPr>
              <a:t>()  # </a:t>
            </a:r>
            <a:r>
              <a:rPr lang="zh-CN" altLang="en-US" sz="2000" dirty="0">
                <a:solidFill>
                  <a:schemeClr val="tx1">
                    <a:lumMod val="65000"/>
                    <a:lumOff val="35000"/>
                  </a:schemeClr>
                </a:solidFill>
                <a:latin typeface="微软雅黑" pitchFamily="34" charset="-122"/>
                <a:ea typeface="微软雅黑" pitchFamily="34" charset="-122"/>
              </a:rPr>
              <a:t>输出</a:t>
            </a:r>
            <a:r>
              <a:rPr lang="en-US" altLang="zh-CN" sz="2000" dirty="0">
                <a:solidFill>
                  <a:schemeClr val="tx1">
                    <a:lumMod val="65000"/>
                    <a:lumOff val="35000"/>
                  </a:schemeClr>
                </a:solidFill>
                <a:latin typeface="微软雅黑" pitchFamily="34" charset="-122"/>
                <a:ea typeface="微软雅黑" pitchFamily="34" charset="-122"/>
              </a:rPr>
              <a:t>: Hello!</a:t>
            </a:r>
          </a:p>
        </p:txBody>
      </p:sp>
    </p:spTree>
    <p:extLst>
      <p:ext uri="{BB962C8B-B14F-4D97-AF65-F5344CB8AC3E}">
        <p14:creationId xmlns:p14="http://schemas.microsoft.com/office/powerpoint/2010/main" val="31565538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5.1.1 </a:t>
            </a:r>
            <a:r>
              <a:rPr kumimoji="0" lang="zh-CN" altLang="en-US" sz="4000" dirty="0">
                <a:solidFill>
                  <a:srgbClr val="1353A2"/>
                </a:solidFill>
                <a:latin typeface="微软雅黑" pitchFamily="34" charset="-122"/>
                <a:ea typeface="微软雅黑" pitchFamily="34" charset="-122"/>
              </a:rPr>
              <a:t>函数的定义</a:t>
            </a:r>
          </a:p>
        </p:txBody>
      </p:sp>
      <p:sp>
        <p:nvSpPr>
          <p:cNvPr id="6" name="文本框 5">
            <a:extLst>
              <a:ext uri="{FF2B5EF4-FFF2-40B4-BE49-F238E27FC236}">
                <a16:creationId xmlns:a16="http://schemas.microsoft.com/office/drawing/2014/main" id="{469D76E6-2D4C-455D-ABF1-1D991C9B26A8}"/>
              </a:ext>
            </a:extLst>
          </p:cNvPr>
          <p:cNvSpPr txBox="1"/>
          <p:nvPr/>
        </p:nvSpPr>
        <p:spPr>
          <a:xfrm>
            <a:off x="1349375" y="1448139"/>
            <a:ext cx="9839326" cy="961289"/>
          </a:xfrm>
          <a:prstGeom prst="rect">
            <a:avLst/>
          </a:prstGeom>
          <a:noFill/>
        </p:spPr>
        <p:txBody>
          <a:bodyPr wrap="square">
            <a:spAutoFit/>
          </a:bodyPr>
          <a:lstStyle/>
          <a:p>
            <a:pPr algn="just">
              <a:lnSpc>
                <a:spcPct val="150000"/>
              </a:lnSpc>
            </a:pPr>
            <a:r>
              <a:rPr lang="zh-CN" altLang="en-US" sz="2000" dirty="0">
                <a:solidFill>
                  <a:srgbClr val="0C388F"/>
                </a:solidFill>
                <a:latin typeface="微软雅黑" pitchFamily="34" charset="-122"/>
                <a:ea typeface="微软雅黑" pitchFamily="34" charset="-122"/>
              </a:rPr>
              <a:t>以上函数功能是打印出打招呼语句“</a:t>
            </a:r>
            <a:r>
              <a:rPr lang="en-US" altLang="zh-CN" sz="2000" dirty="0">
                <a:solidFill>
                  <a:srgbClr val="0C388F"/>
                </a:solidFill>
                <a:latin typeface="微软雅黑" pitchFamily="34" charset="-122"/>
                <a:ea typeface="微软雅黑" pitchFamily="34" charset="-122"/>
              </a:rPr>
              <a:t>Hello!”</a:t>
            </a:r>
            <a:r>
              <a:rPr lang="zh-CN" altLang="en-US" sz="2000" dirty="0">
                <a:solidFill>
                  <a:srgbClr val="0C388F"/>
                </a:solidFill>
                <a:latin typeface="微软雅黑" pitchFamily="34" charset="-122"/>
                <a:ea typeface="微软雅黑" pitchFamily="34" charset="-122"/>
              </a:rPr>
              <a:t>。无参函数无法向函数中传递数据，所以只能实现特定功能，若定义成有参函数，示例代码如下：</a:t>
            </a:r>
            <a:endParaRPr lang="en-US" altLang="zh-CN" sz="2000" dirty="0">
              <a:solidFill>
                <a:srgbClr val="0C388F"/>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id="{85B36156-CBB8-41C7-B30D-423537CF9BB8}"/>
              </a:ext>
            </a:extLst>
          </p:cNvPr>
          <p:cNvSpPr/>
          <p:nvPr/>
        </p:nvSpPr>
        <p:spPr>
          <a:xfrm>
            <a:off x="1471325" y="2813766"/>
            <a:ext cx="5625615" cy="326961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def </a:t>
            </a:r>
            <a:r>
              <a:rPr lang="en-US" altLang="zh-CN" sz="2000" dirty="0" err="1">
                <a:solidFill>
                  <a:schemeClr val="tx1">
                    <a:lumMod val="65000"/>
                    <a:lumOff val="35000"/>
                  </a:schemeClr>
                </a:solidFill>
                <a:latin typeface="微软雅黑" pitchFamily="34" charset="-122"/>
                <a:ea typeface="微软雅黑" pitchFamily="34" charset="-122"/>
              </a:rPr>
              <a:t>greet_with_name</a:t>
            </a:r>
            <a:r>
              <a:rPr lang="en-US" altLang="zh-CN" sz="2000" dirty="0">
                <a:solidFill>
                  <a:schemeClr val="tx1">
                    <a:lumMod val="65000"/>
                    <a:lumOff val="35000"/>
                  </a:schemeClr>
                </a:solidFill>
                <a:latin typeface="微软雅黑" pitchFamily="34" charset="-122"/>
                <a:ea typeface="微软雅黑" pitchFamily="34" charset="-122"/>
              </a:rPr>
              <a:t>(name):</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带有参数的打招呼函数，有参数无返回值</a:t>
            </a:r>
            <a:r>
              <a:rPr lang="en-US" altLang="zh-CN" sz="2000" dirty="0">
                <a:solidFill>
                  <a:schemeClr val="tx1">
                    <a:lumMod val="65000"/>
                    <a:lumOff val="35000"/>
                  </a:schemeClr>
                </a:solidFill>
                <a:latin typeface="微软雅黑" pitchFamily="34" charset="-122"/>
                <a:ea typeface="微软雅黑" pitchFamily="34" charset="-122"/>
              </a:rPr>
              <a:t>"""</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print(</a:t>
            </a:r>
            <a:r>
              <a:rPr lang="en-US" altLang="zh-CN" sz="2000" dirty="0" err="1">
                <a:solidFill>
                  <a:schemeClr val="tx1">
                    <a:lumMod val="65000"/>
                    <a:lumOff val="35000"/>
                  </a:schemeClr>
                </a:solidFill>
                <a:latin typeface="微软雅黑" pitchFamily="34" charset="-122"/>
                <a:ea typeface="微软雅黑" pitchFamily="34" charset="-122"/>
              </a:rPr>
              <a:t>f"Hello</a:t>
            </a:r>
            <a:r>
              <a:rPr lang="en-US" altLang="zh-CN" sz="2000" dirty="0">
                <a:solidFill>
                  <a:schemeClr val="tx1">
                    <a:lumMod val="65000"/>
                    <a:lumOff val="35000"/>
                  </a:schemeClr>
                </a:solidFill>
                <a:latin typeface="微软雅黑" pitchFamily="34" charset="-122"/>
                <a:ea typeface="微软雅黑" pitchFamily="34" charset="-122"/>
              </a:rPr>
              <a:t>, {name}!")</a:t>
            </a:r>
          </a:p>
          <a:p>
            <a:pPr>
              <a:lnSpc>
                <a:spcPct val="150000"/>
              </a:lnSpc>
            </a:pPr>
            <a:endParaRPr lang="en-US" altLang="zh-CN" sz="2000" dirty="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调用函数</a:t>
            </a:r>
          </a:p>
          <a:p>
            <a:pPr>
              <a:lnSpc>
                <a:spcPct val="150000"/>
              </a:lnSpc>
            </a:pPr>
            <a:r>
              <a:rPr lang="en-US" altLang="zh-CN" sz="2000" dirty="0" err="1">
                <a:solidFill>
                  <a:schemeClr val="tx1">
                    <a:lumMod val="65000"/>
                    <a:lumOff val="35000"/>
                  </a:schemeClr>
                </a:solidFill>
                <a:latin typeface="微软雅黑" pitchFamily="34" charset="-122"/>
                <a:ea typeface="微软雅黑" pitchFamily="34" charset="-122"/>
              </a:rPr>
              <a:t>greet_with_name</a:t>
            </a:r>
            <a:r>
              <a:rPr lang="en-US" altLang="zh-CN" sz="2000" dirty="0">
                <a:solidFill>
                  <a:schemeClr val="tx1">
                    <a:lumMod val="65000"/>
                    <a:lumOff val="35000"/>
                  </a:schemeClr>
                </a:solidFill>
                <a:latin typeface="微软雅黑" pitchFamily="34" charset="-122"/>
                <a:ea typeface="微软雅黑" pitchFamily="34" charset="-122"/>
              </a:rPr>
              <a:t>("Alice")  # </a:t>
            </a:r>
            <a:r>
              <a:rPr lang="zh-CN" altLang="en-US" sz="2000" dirty="0">
                <a:solidFill>
                  <a:schemeClr val="tx1">
                    <a:lumMod val="65000"/>
                    <a:lumOff val="35000"/>
                  </a:schemeClr>
                </a:solidFill>
                <a:latin typeface="微软雅黑" pitchFamily="34" charset="-122"/>
                <a:ea typeface="微软雅黑" pitchFamily="34" charset="-122"/>
              </a:rPr>
              <a:t>输出</a:t>
            </a:r>
            <a:r>
              <a:rPr lang="en-US" altLang="zh-CN" sz="2000" dirty="0">
                <a:solidFill>
                  <a:schemeClr val="tx1">
                    <a:lumMod val="65000"/>
                    <a:lumOff val="35000"/>
                  </a:schemeClr>
                </a:solidFill>
                <a:latin typeface="微软雅黑" pitchFamily="34" charset="-122"/>
                <a:ea typeface="微软雅黑" pitchFamily="34" charset="-122"/>
              </a:rPr>
              <a:t>: Hello, Alice!</a:t>
            </a:r>
          </a:p>
        </p:txBody>
      </p:sp>
      <p:sp>
        <p:nvSpPr>
          <p:cNvPr id="8" name="文本框 7">
            <a:extLst>
              <a:ext uri="{FF2B5EF4-FFF2-40B4-BE49-F238E27FC236}">
                <a16:creationId xmlns:a16="http://schemas.microsoft.com/office/drawing/2014/main" id="{3360ED6B-D8D2-4C15-BDA6-47FA73C78C52}"/>
              </a:ext>
            </a:extLst>
          </p:cNvPr>
          <p:cNvSpPr txBox="1"/>
          <p:nvPr/>
        </p:nvSpPr>
        <p:spPr>
          <a:xfrm>
            <a:off x="7542578" y="3632964"/>
            <a:ext cx="3777356" cy="1631216"/>
          </a:xfrm>
          <a:prstGeom prst="rect">
            <a:avLst/>
          </a:prstGeom>
          <a:noFill/>
        </p:spPr>
        <p:txBody>
          <a:bodyPr wrap="square">
            <a:spAutoFit/>
          </a:bodyPr>
          <a:lstStyle/>
          <a:p>
            <a:r>
              <a:rPr lang="zh-CN" altLang="en-US"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以上函数的功能是实现向</a:t>
            </a:r>
            <a:r>
              <a:rPr lang="en-US"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Alice</a:t>
            </a:r>
            <a:r>
              <a:rPr lang="zh-CN" altLang="en-US"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打招呼，</a:t>
            </a:r>
            <a:r>
              <a:rPr lang="en-US" altLang="zh-CN"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name</a:t>
            </a:r>
            <a:r>
              <a:rPr lang="zh-CN" altLang="en-US" sz="2000"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的值通过调用函数时传递的实参值来决定，所以可以实现向任意一个人打招呼的结果。</a:t>
            </a:r>
          </a:p>
        </p:txBody>
      </p:sp>
    </p:spTree>
    <p:extLst>
      <p:ext uri="{BB962C8B-B14F-4D97-AF65-F5344CB8AC3E}">
        <p14:creationId xmlns:p14="http://schemas.microsoft.com/office/powerpoint/2010/main" val="7810763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1662319" y="288187"/>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5.1.2 </a:t>
            </a:r>
            <a:r>
              <a:rPr lang="zh-CN" altLang="en-US" sz="3600" dirty="0">
                <a:solidFill>
                  <a:srgbClr val="1353A2"/>
                </a:solidFill>
                <a:latin typeface="微软雅黑" pitchFamily="34" charset="-122"/>
                <a:ea typeface="微软雅黑" pitchFamily="34" charset="-122"/>
                <a:cs typeface="+mn-cs"/>
              </a:rPr>
              <a:t>函数的调用</a:t>
            </a:r>
            <a:endParaRPr lang="zh-CN" altLang="zh-CN" sz="3600" dirty="0">
              <a:solidFill>
                <a:srgbClr val="1353A2"/>
              </a:solidFill>
              <a:latin typeface="微软雅黑" pitchFamily="34" charset="-122"/>
              <a:ea typeface="微软雅黑" pitchFamily="34" charset="-122"/>
              <a:cs typeface="+mn-cs"/>
            </a:endParaRPr>
          </a:p>
        </p:txBody>
      </p:sp>
      <p:sp>
        <p:nvSpPr>
          <p:cNvPr id="8" name="TextBox 3">
            <a:extLst>
              <a:ext uri="{FF2B5EF4-FFF2-40B4-BE49-F238E27FC236}">
                <a16:creationId xmlns:a16="http://schemas.microsoft.com/office/drawing/2014/main" id="{89B1AACD-848D-304B-AADB-3B2C37F8475B}"/>
              </a:ext>
            </a:extLst>
          </p:cNvPr>
          <p:cNvSpPr txBox="1"/>
          <p:nvPr/>
        </p:nvSpPr>
        <p:spPr>
          <a:xfrm>
            <a:off x="1416098" y="2107415"/>
            <a:ext cx="492443" cy="3038185"/>
          </a:xfrm>
          <a:prstGeom prst="rect">
            <a:avLst/>
          </a:prstGeom>
          <a:noFill/>
        </p:spPr>
        <p:txBody>
          <a:bodyPr vert="eaVert" wrap="none" rtlCol="0">
            <a:spAutoFit/>
          </a:bodyPr>
          <a:lstStyle/>
          <a:p>
            <a:pPr algn="ctr"/>
            <a:r>
              <a:rPr lang="en-US" altLang="zh-CN" sz="2000" b="1" dirty="0">
                <a:solidFill>
                  <a:schemeClr val="bg1"/>
                </a:solidFill>
                <a:latin typeface="微软雅黑" panose="020B0503020204020204" pitchFamily="34" charset="-122"/>
                <a:ea typeface="微软雅黑" panose="020B0503020204020204" pitchFamily="34" charset="-122"/>
              </a:rPr>
              <a:t>Python </a:t>
            </a:r>
            <a:r>
              <a:rPr lang="zh-CN" altLang="en-US" sz="2000" b="1" dirty="0">
                <a:solidFill>
                  <a:schemeClr val="bg1"/>
                </a:solidFill>
                <a:latin typeface="微软雅黑" panose="020B0503020204020204" pitchFamily="34" charset="-122"/>
                <a:ea typeface="微软雅黑" panose="020B0503020204020204" pitchFamily="34" charset="-122"/>
              </a:rPr>
              <a:t>语 言 的 优 点</a:t>
            </a:r>
          </a:p>
        </p:txBody>
      </p:sp>
      <p:sp>
        <p:nvSpPr>
          <p:cNvPr id="3" name="文本框 2">
            <a:extLst>
              <a:ext uri="{FF2B5EF4-FFF2-40B4-BE49-F238E27FC236}">
                <a16:creationId xmlns:a16="http://schemas.microsoft.com/office/drawing/2014/main" id="{402C3953-DD5D-708D-416C-775FC011E508}"/>
              </a:ext>
            </a:extLst>
          </p:cNvPr>
          <p:cNvSpPr txBox="1"/>
          <p:nvPr/>
        </p:nvSpPr>
        <p:spPr>
          <a:xfrm>
            <a:off x="1247775" y="1397748"/>
            <a:ext cx="9839326" cy="1422954"/>
          </a:xfrm>
          <a:prstGeom prst="rect">
            <a:avLst/>
          </a:prstGeom>
          <a:noFill/>
        </p:spPr>
        <p:txBody>
          <a:bodyPr wrap="square">
            <a:spAutoFit/>
          </a:bodyPr>
          <a:lstStyle/>
          <a:p>
            <a:pPr algn="just">
              <a:lnSpc>
                <a:spcPct val="150000"/>
              </a:lnSpc>
            </a:pPr>
            <a:r>
              <a:rPr lang="zh-CN" altLang="en-US" sz="2000" dirty="0">
                <a:solidFill>
                  <a:srgbClr val="0C388F"/>
                </a:solidFill>
                <a:latin typeface="微软雅黑" pitchFamily="34" charset="-122"/>
                <a:ea typeface="微软雅黑" pitchFamily="34" charset="-122"/>
              </a:rPr>
              <a:t>函数在定义后不会立刻被执行，只有被调用时才会执行。调用函数即使用函数名和参数列表来执行函数定义中的代码，函数调用的语句出现在函数定义的代码之后，其语法格式如下：</a:t>
            </a:r>
            <a:endParaRPr lang="en-US" altLang="zh-CN" sz="2000" dirty="0">
              <a:solidFill>
                <a:srgbClr val="0C388F"/>
              </a:solidFill>
              <a:latin typeface="微软雅黑" pitchFamily="34" charset="-122"/>
              <a:ea typeface="微软雅黑" pitchFamily="34" charset="-122"/>
            </a:endParaRPr>
          </a:p>
        </p:txBody>
      </p:sp>
      <p:pic>
        <p:nvPicPr>
          <p:cNvPr id="5" name="图片 4">
            <a:extLst>
              <a:ext uri="{FF2B5EF4-FFF2-40B4-BE49-F238E27FC236}">
                <a16:creationId xmlns:a16="http://schemas.microsoft.com/office/drawing/2014/main" id="{33D36B2F-6D2A-461C-89FA-B3DE7B58935C}"/>
              </a:ext>
            </a:extLst>
          </p:cNvPr>
          <p:cNvPicPr>
            <a:picLocks noChangeAspect="1"/>
          </p:cNvPicPr>
          <p:nvPr/>
        </p:nvPicPr>
        <p:blipFill>
          <a:blip r:embed="rId2"/>
          <a:stretch>
            <a:fillRect/>
          </a:stretch>
        </p:blipFill>
        <p:spPr>
          <a:xfrm>
            <a:off x="1416097" y="2861784"/>
            <a:ext cx="9628809" cy="770416"/>
          </a:xfrm>
          <a:prstGeom prst="rect">
            <a:avLst/>
          </a:prstGeom>
        </p:spPr>
      </p:pic>
      <p:sp>
        <p:nvSpPr>
          <p:cNvPr id="9" name="文本框 8">
            <a:extLst>
              <a:ext uri="{FF2B5EF4-FFF2-40B4-BE49-F238E27FC236}">
                <a16:creationId xmlns:a16="http://schemas.microsoft.com/office/drawing/2014/main" id="{2C61AA79-EE72-4893-8A8B-078C7098E5C7}"/>
              </a:ext>
            </a:extLst>
          </p:cNvPr>
          <p:cNvSpPr txBox="1"/>
          <p:nvPr/>
        </p:nvSpPr>
        <p:spPr>
          <a:xfrm>
            <a:off x="1247775" y="3852633"/>
            <a:ext cx="6096000" cy="369332"/>
          </a:xfrm>
          <a:prstGeom prst="rect">
            <a:avLst/>
          </a:prstGeom>
          <a:noFill/>
        </p:spPr>
        <p:txBody>
          <a:bodyPr wrap="square">
            <a:spAutoFit/>
          </a:bodyPr>
          <a:lstStyle/>
          <a:p>
            <a:r>
              <a:rPr lang="zh-CN" altLang="en-US" dirty="0"/>
              <a:t>例如：</a:t>
            </a:r>
          </a:p>
        </p:txBody>
      </p:sp>
      <p:sp>
        <p:nvSpPr>
          <p:cNvPr id="10" name="矩形 9">
            <a:extLst>
              <a:ext uri="{FF2B5EF4-FFF2-40B4-BE49-F238E27FC236}">
                <a16:creationId xmlns:a16="http://schemas.microsoft.com/office/drawing/2014/main" id="{E9DA22AA-0F5A-464D-9EB9-97BF4EBA186C}"/>
              </a:ext>
            </a:extLst>
          </p:cNvPr>
          <p:cNvSpPr/>
          <p:nvPr/>
        </p:nvSpPr>
        <p:spPr>
          <a:xfrm>
            <a:off x="1352792" y="4540966"/>
            <a:ext cx="9304577"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dirty="0" err="1">
                <a:solidFill>
                  <a:schemeClr val="tx1">
                    <a:lumMod val="65000"/>
                    <a:lumOff val="35000"/>
                  </a:schemeClr>
                </a:solidFill>
                <a:latin typeface="微软雅黑" pitchFamily="34" charset="-122"/>
                <a:ea typeface="微软雅黑" pitchFamily="34" charset="-122"/>
              </a:rPr>
              <a:t>greet_with_name</a:t>
            </a:r>
            <a:r>
              <a:rPr lang="en-US" altLang="zh-CN" sz="2000" dirty="0">
                <a:solidFill>
                  <a:schemeClr val="tx1">
                    <a:lumMod val="65000"/>
                    <a:lumOff val="35000"/>
                  </a:schemeClr>
                </a:solidFill>
                <a:latin typeface="微软雅黑" pitchFamily="34" charset="-122"/>
                <a:ea typeface="微软雅黑" pitchFamily="34" charset="-122"/>
              </a:rPr>
              <a:t>("Alice")</a:t>
            </a:r>
          </a:p>
        </p:txBody>
      </p:sp>
    </p:spTree>
    <p:extLst>
      <p:ext uri="{BB962C8B-B14F-4D97-AF65-F5344CB8AC3E}">
        <p14:creationId xmlns:p14="http://schemas.microsoft.com/office/powerpoint/2010/main" val="23268516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76CA9E-6310-4145-AC22-4C37CABBBFFC}"/>
              </a:ext>
            </a:extLst>
          </p:cNvPr>
          <p:cNvSpPr txBox="1"/>
          <p:nvPr/>
        </p:nvSpPr>
        <p:spPr>
          <a:xfrm>
            <a:off x="1710099" y="347554"/>
            <a:ext cx="5379334" cy="646331"/>
          </a:xfrm>
          <a:prstGeom prst="rect">
            <a:avLst/>
          </a:prstGeom>
          <a:noFill/>
          <a:effectLst>
            <a:reflection blurRad="6350" stA="50000" endA="300" endPos="38500" dist="50800" dir="5400000" sy="-100000" algn="bl" rotWithShape="0"/>
          </a:effectLst>
        </p:spPr>
        <p:txBody>
          <a:bodyPr>
            <a:spAutoFit/>
          </a:body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5.1.2 </a:t>
            </a:r>
            <a:r>
              <a:rPr lang="zh-CN" altLang="en-US" sz="3600" dirty="0">
                <a:solidFill>
                  <a:srgbClr val="1353A2"/>
                </a:solidFill>
                <a:latin typeface="微软雅黑" pitchFamily="34" charset="-122"/>
                <a:ea typeface="微软雅黑" pitchFamily="34" charset="-122"/>
                <a:cs typeface="+mn-cs"/>
              </a:rPr>
              <a:t>函数的调用</a:t>
            </a:r>
            <a:endParaRPr lang="zh-CN" altLang="zh-CN" sz="3600" dirty="0">
              <a:solidFill>
                <a:srgbClr val="1353A2"/>
              </a:solidFill>
              <a:latin typeface="微软雅黑" pitchFamily="34" charset="-122"/>
              <a:ea typeface="微软雅黑" pitchFamily="34" charset="-122"/>
              <a:cs typeface="+mn-cs"/>
            </a:endParaRPr>
          </a:p>
        </p:txBody>
      </p:sp>
      <p:sp>
        <p:nvSpPr>
          <p:cNvPr id="19459" name="矩形 7">
            <a:extLst>
              <a:ext uri="{FF2B5EF4-FFF2-40B4-BE49-F238E27FC236}">
                <a16:creationId xmlns:a16="http://schemas.microsoft.com/office/drawing/2014/main" id="{5D946152-CEB1-4D3B-9774-5619590145D7}"/>
              </a:ext>
            </a:extLst>
          </p:cNvPr>
          <p:cNvSpPr>
            <a:spLocks noChangeArrowheads="1"/>
          </p:cNvSpPr>
          <p:nvPr/>
        </p:nvSpPr>
        <p:spPr bwMode="auto">
          <a:xfrm>
            <a:off x="1071665" y="1614339"/>
            <a:ext cx="10048669" cy="3351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marL="0" indent="0" algn="just" eaLnBrk="1" hangingPunct="1">
              <a:lnSpc>
                <a:spcPct val="150000"/>
              </a:lnSpc>
              <a:spcBef>
                <a:spcPct val="0"/>
              </a:spcBef>
              <a:buNone/>
            </a:pPr>
            <a:r>
              <a:rPr lang="zh-CN" altLang="en-US" sz="2400" dirty="0">
                <a:solidFill>
                  <a:srgbClr val="1353A2"/>
                </a:solidFill>
                <a:latin typeface="微软雅黑" panose="020B0503020204020204" pitchFamily="34" charset="-122"/>
                <a:ea typeface="微软雅黑" panose="020B0503020204020204" pitchFamily="34" charset="-122"/>
              </a:rPr>
              <a:t>函数调用语句中，参数列表中的参数是实际参数，简称实参，可以是</a:t>
            </a:r>
            <a:r>
              <a:rPr lang="en-US" altLang="zh-CN" sz="2400" dirty="0">
                <a:solidFill>
                  <a:srgbClr val="1353A2"/>
                </a:solidFill>
                <a:latin typeface="微软雅黑" panose="020B0503020204020204" pitchFamily="34" charset="-122"/>
                <a:ea typeface="微软雅黑" panose="020B0503020204020204" pitchFamily="34" charset="-122"/>
              </a:rPr>
              <a:t>0</a:t>
            </a:r>
            <a:r>
              <a:rPr lang="zh-CN" altLang="en-US" sz="2400" dirty="0">
                <a:solidFill>
                  <a:srgbClr val="1353A2"/>
                </a:solidFill>
                <a:latin typeface="微软雅黑" panose="020B0503020204020204" pitchFamily="34" charset="-122"/>
                <a:ea typeface="微软雅黑" panose="020B0503020204020204" pitchFamily="34" charset="-122"/>
              </a:rPr>
              <a:t>个或多个，多个实参用逗号（，）间隔。</a:t>
            </a:r>
            <a:endParaRPr lang="en-US" altLang="zh-CN" sz="2400" dirty="0">
              <a:solidFill>
                <a:srgbClr val="1353A2"/>
              </a:solidFill>
              <a:latin typeface="微软雅黑" panose="020B0503020204020204" pitchFamily="34" charset="-122"/>
              <a:ea typeface="微软雅黑" panose="020B0503020204020204" pitchFamily="34" charset="-122"/>
            </a:endParaRPr>
          </a:p>
          <a:p>
            <a:pPr marL="0" indent="0" algn="just" eaLnBrk="1" hangingPunct="1">
              <a:lnSpc>
                <a:spcPct val="150000"/>
              </a:lnSpc>
              <a:spcBef>
                <a:spcPct val="0"/>
              </a:spcBef>
              <a:buNone/>
            </a:pPr>
            <a:r>
              <a:rPr lang="zh-CN" altLang="en-US" sz="2400" dirty="0">
                <a:solidFill>
                  <a:srgbClr val="1353A2"/>
                </a:solidFill>
                <a:latin typeface="微软雅黑" panose="020B0503020204020204" pitchFamily="34" charset="-122"/>
                <a:ea typeface="微软雅黑" panose="020B0503020204020204" pitchFamily="34" charset="-122"/>
              </a:rPr>
              <a:t>而函数定义时，函数名后的参数列表中的参数是形式参数，简称为形参。</a:t>
            </a:r>
            <a:endParaRPr lang="en-US" altLang="zh-CN" sz="2400" dirty="0">
              <a:solidFill>
                <a:srgbClr val="1353A2"/>
              </a:solidFill>
              <a:latin typeface="微软雅黑" panose="020B0503020204020204" pitchFamily="34" charset="-122"/>
              <a:ea typeface="微软雅黑" panose="020B0503020204020204" pitchFamily="34" charset="-122"/>
            </a:endParaRPr>
          </a:p>
          <a:p>
            <a:pPr marL="0" indent="0" algn="just" eaLnBrk="1" hangingPunct="1">
              <a:lnSpc>
                <a:spcPct val="150000"/>
              </a:lnSpc>
              <a:spcBef>
                <a:spcPct val="0"/>
              </a:spcBef>
              <a:buNone/>
            </a:pPr>
            <a:r>
              <a:rPr lang="zh-CN" altLang="en-US" sz="2400" dirty="0">
                <a:solidFill>
                  <a:srgbClr val="1353A2"/>
                </a:solidFill>
                <a:latin typeface="微软雅黑" panose="020B0503020204020204" pitchFamily="34" charset="-122"/>
                <a:ea typeface="微软雅黑" panose="020B0503020204020204" pitchFamily="34" charset="-122"/>
              </a:rPr>
              <a:t>函数调用时的实参个数一般要与形参个数保持一致，当然</a:t>
            </a:r>
            <a:r>
              <a:rPr lang="en-US" altLang="zh-CN" sz="2400" dirty="0">
                <a:solidFill>
                  <a:srgbClr val="1353A2"/>
                </a:solidFill>
                <a:latin typeface="微软雅黑" panose="020B0503020204020204" pitchFamily="34" charset="-122"/>
                <a:ea typeface="微软雅黑" panose="020B0503020204020204" pitchFamily="34" charset="-122"/>
              </a:rPr>
              <a:t>Python</a:t>
            </a:r>
            <a:r>
              <a:rPr lang="zh-CN" altLang="en-US" sz="2400" dirty="0">
                <a:solidFill>
                  <a:srgbClr val="1353A2"/>
                </a:solidFill>
                <a:latin typeface="微软雅黑" panose="020B0503020204020204" pitchFamily="34" charset="-122"/>
                <a:ea typeface="微软雅黑" panose="020B0503020204020204" pitchFamily="34" charset="-122"/>
              </a:rPr>
              <a:t>中的还有比较灵活的不定长参数，实参个数可以是多个。</a:t>
            </a:r>
            <a:endParaRPr lang="en-US" altLang="zh-CN" sz="2400" dirty="0">
              <a:solidFill>
                <a:srgbClr val="1353A2"/>
              </a:solidFill>
              <a:latin typeface="微软雅黑" panose="020B0503020204020204" pitchFamily="34" charset="-122"/>
              <a:ea typeface="微软雅黑" panose="020B0503020204020204" pitchFamily="34" charset="-122"/>
            </a:endParaRPr>
          </a:p>
          <a:p>
            <a:pPr marL="0" indent="0" algn="just" eaLnBrk="1" hangingPunct="1">
              <a:lnSpc>
                <a:spcPct val="150000"/>
              </a:lnSpc>
              <a:spcBef>
                <a:spcPct val="0"/>
              </a:spcBef>
              <a:buNone/>
            </a:pPr>
            <a:r>
              <a:rPr lang="zh-CN" altLang="en-US" sz="2400" dirty="0">
                <a:solidFill>
                  <a:srgbClr val="1353A2"/>
                </a:solidFill>
                <a:latin typeface="微软雅黑" panose="020B0503020204020204" pitchFamily="34" charset="-122"/>
                <a:ea typeface="微软雅黑" panose="020B0503020204020204" pitchFamily="34" charset="-122"/>
              </a:rPr>
              <a:t>调用</a:t>
            </a:r>
            <a:r>
              <a:rPr lang="en-US" altLang="zh-CN" sz="2400" dirty="0" err="1">
                <a:solidFill>
                  <a:srgbClr val="1353A2"/>
                </a:solidFill>
                <a:latin typeface="微软雅黑" panose="020B0503020204020204" pitchFamily="34" charset="-122"/>
                <a:ea typeface="微软雅黑" panose="020B0503020204020204" pitchFamily="34" charset="-122"/>
              </a:rPr>
              <a:t>greet_with_name</a:t>
            </a:r>
            <a:r>
              <a:rPr lang="en-US" altLang="zh-CN" sz="2400" dirty="0">
                <a:solidFill>
                  <a:srgbClr val="1353A2"/>
                </a:solidFill>
                <a:latin typeface="微软雅黑" panose="020B0503020204020204" pitchFamily="34" charset="-122"/>
                <a:ea typeface="微软雅黑" panose="020B0503020204020204" pitchFamily="34" charset="-122"/>
              </a:rPr>
              <a:t>("Alice")</a:t>
            </a:r>
            <a:r>
              <a:rPr lang="zh-CN" altLang="en-US" sz="2400" dirty="0">
                <a:solidFill>
                  <a:srgbClr val="1353A2"/>
                </a:solidFill>
                <a:latin typeface="微软雅黑" panose="020B0503020204020204" pitchFamily="34" charset="-122"/>
                <a:ea typeface="微软雅黑" panose="020B0503020204020204" pitchFamily="34" charset="-122"/>
              </a:rPr>
              <a:t>函数时程序的执行流程可以用图</a:t>
            </a:r>
            <a:r>
              <a:rPr lang="en-US" altLang="zh-CN" sz="2400" dirty="0">
                <a:solidFill>
                  <a:srgbClr val="1353A2"/>
                </a:solidFill>
                <a:latin typeface="微软雅黑" panose="020B0503020204020204" pitchFamily="34" charset="-122"/>
                <a:ea typeface="微软雅黑" panose="020B0503020204020204" pitchFamily="34" charset="-122"/>
              </a:rPr>
              <a:t>5-1</a:t>
            </a:r>
            <a:r>
              <a:rPr lang="zh-CN" altLang="en-US" sz="2400" dirty="0">
                <a:solidFill>
                  <a:srgbClr val="1353A2"/>
                </a:solidFill>
                <a:latin typeface="微软雅黑" panose="020B0503020204020204" pitchFamily="34" charset="-122"/>
                <a:ea typeface="微软雅黑" panose="020B0503020204020204" pitchFamily="34" charset="-122"/>
              </a:rPr>
              <a:t>所示：</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676CA9E-6310-4145-AC22-4C37CABBBFFC}"/>
              </a:ext>
            </a:extLst>
          </p:cNvPr>
          <p:cNvSpPr txBox="1"/>
          <p:nvPr/>
        </p:nvSpPr>
        <p:spPr>
          <a:xfrm>
            <a:off x="1710099" y="347554"/>
            <a:ext cx="5379334" cy="646331"/>
          </a:xfrm>
          <a:prstGeom prst="rect">
            <a:avLst/>
          </a:prstGeom>
          <a:noFill/>
          <a:effectLst>
            <a:reflection blurRad="6350" stA="50000" endA="300" endPos="38500" dist="50800" dir="5400000" sy="-100000" algn="bl" rotWithShape="0"/>
          </a:effectLst>
        </p:spPr>
        <p:txBody>
          <a:bodyPr>
            <a:spAutoFit/>
          </a:bodyPr>
          <a:lstStyle/>
          <a:p>
            <a:pPr indent="-457200" defTabSz="457200">
              <a:lnSpc>
                <a:spcPct val="100000"/>
              </a:lnSpc>
              <a:spcBef>
                <a:spcPts val="0"/>
              </a:spcBef>
              <a:defRPr/>
            </a:pPr>
            <a:r>
              <a:rPr lang="en-US" altLang="zh-CN" sz="3600" dirty="0">
                <a:solidFill>
                  <a:srgbClr val="1353A2"/>
                </a:solidFill>
                <a:latin typeface="微软雅黑" pitchFamily="34" charset="-122"/>
                <a:ea typeface="微软雅黑" pitchFamily="34" charset="-122"/>
                <a:cs typeface="+mn-cs"/>
              </a:rPr>
              <a:t>5.1.2 </a:t>
            </a:r>
            <a:r>
              <a:rPr lang="zh-CN" altLang="en-US" sz="3600" dirty="0">
                <a:solidFill>
                  <a:srgbClr val="1353A2"/>
                </a:solidFill>
                <a:latin typeface="微软雅黑" pitchFamily="34" charset="-122"/>
                <a:ea typeface="微软雅黑" pitchFamily="34" charset="-122"/>
                <a:cs typeface="+mn-cs"/>
              </a:rPr>
              <a:t>函数的调用</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A8DA020F-6974-C842-E295-F684AEDF1941}"/>
              </a:ext>
            </a:extLst>
          </p:cNvPr>
          <p:cNvSpPr txBox="1"/>
          <p:nvPr/>
        </p:nvSpPr>
        <p:spPr>
          <a:xfrm>
            <a:off x="5379720" y="2188061"/>
            <a:ext cx="5298440" cy="2746201"/>
          </a:xfrm>
          <a:prstGeom prst="rect">
            <a:avLst/>
          </a:prstGeom>
          <a:noFill/>
        </p:spPr>
        <p:txBody>
          <a:bodyPr wrap="square">
            <a:spAutoFit/>
          </a:bodyPr>
          <a:lstStyle/>
          <a:p>
            <a:pPr indent="306070" algn="just">
              <a:lnSpc>
                <a:spcPct val="125000"/>
              </a:lnSpc>
            </a:pP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1) </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在调用函数</a:t>
            </a:r>
            <a:r>
              <a:rPr lang="en-US" altLang="zh-CN" sz="2000" b="1" kern="100" dirty="0" err="1">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greet_with_name</a:t>
            </a: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的位置暂停执行，转向函数定义部分。</a:t>
            </a:r>
          </a:p>
          <a:p>
            <a:pPr indent="306070" algn="just">
              <a:lnSpc>
                <a:spcPct val="125000"/>
              </a:lnSpc>
            </a:pP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2) </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实现参数传递，将实参“</a:t>
            </a: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Alice”</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传递给函数形参</a:t>
            </a: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name</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p>
          <a:p>
            <a:pPr indent="306070" algn="just">
              <a:lnSpc>
                <a:spcPct val="125000"/>
              </a:lnSpc>
            </a:pP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3) </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执行函数体中的语句，输出“</a:t>
            </a: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Hello</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Alice</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a:t>
            </a:r>
          </a:p>
          <a:p>
            <a:pPr indent="306070" algn="just">
              <a:lnSpc>
                <a:spcPct val="125000"/>
              </a:lnSpc>
            </a:pPr>
            <a:r>
              <a:rPr lang="en-US" altLang="zh-CN"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4) </a:t>
            </a:r>
            <a:r>
              <a:rPr lang="zh-CN" altLang="en-US" sz="2000" b="1" kern="100" dirty="0">
                <a:solidFill>
                  <a:schemeClr val="tx1">
                    <a:lumMod val="65000"/>
                    <a:lumOff val="35000"/>
                  </a:schemeClr>
                </a:solidFill>
                <a:effectLst/>
                <a:latin typeface="Times New Roman" panose="02020603050405020304" pitchFamily="18" charset="0"/>
                <a:ea typeface="宋体" panose="02010600030101010101" pitchFamily="2" charset="-122"/>
                <a:cs typeface="Times New Roman" panose="02020603050405020304" pitchFamily="18" charset="0"/>
              </a:rPr>
              <a:t>回到暂停处，即函数调用语句继续执行。</a:t>
            </a:r>
          </a:p>
        </p:txBody>
      </p:sp>
      <p:pic>
        <p:nvPicPr>
          <p:cNvPr id="6" name="图片 5">
            <a:extLst>
              <a:ext uri="{FF2B5EF4-FFF2-40B4-BE49-F238E27FC236}">
                <a16:creationId xmlns:a16="http://schemas.microsoft.com/office/drawing/2014/main" id="{C57A4B9C-E9AE-43C3-B29F-9FAA0B952487}"/>
              </a:ext>
            </a:extLst>
          </p:cNvPr>
          <p:cNvPicPr>
            <a:picLocks noChangeAspect="1"/>
          </p:cNvPicPr>
          <p:nvPr/>
        </p:nvPicPr>
        <p:blipFill>
          <a:blip r:embed="rId2"/>
          <a:stretch>
            <a:fillRect/>
          </a:stretch>
        </p:blipFill>
        <p:spPr>
          <a:xfrm>
            <a:off x="679863" y="2243582"/>
            <a:ext cx="4349661" cy="2071268"/>
          </a:xfrm>
          <a:prstGeom prst="rect">
            <a:avLst/>
          </a:prstGeom>
        </p:spPr>
      </p:pic>
      <p:sp>
        <p:nvSpPr>
          <p:cNvPr id="10" name="文本框 9">
            <a:extLst>
              <a:ext uri="{FF2B5EF4-FFF2-40B4-BE49-F238E27FC236}">
                <a16:creationId xmlns:a16="http://schemas.microsoft.com/office/drawing/2014/main" id="{853F0A43-23C1-43D0-9FE8-6017C2E6AEFE}"/>
              </a:ext>
            </a:extLst>
          </p:cNvPr>
          <p:cNvSpPr txBox="1"/>
          <p:nvPr/>
        </p:nvSpPr>
        <p:spPr>
          <a:xfrm>
            <a:off x="261353" y="4575653"/>
            <a:ext cx="4902200" cy="369332"/>
          </a:xfrm>
          <a:prstGeom prst="rect">
            <a:avLst/>
          </a:prstGeom>
          <a:noFill/>
        </p:spPr>
        <p:txBody>
          <a:bodyPr wrap="square">
            <a:spAutoFit/>
          </a:bodyPr>
          <a:lstStyle/>
          <a:p>
            <a:pPr algn="ctr"/>
            <a:r>
              <a:rPr lang="zh-CN" altLang="en-US" dirty="0">
                <a:latin typeface="宋体" panose="02010600030101010101" pitchFamily="2" charset="-122"/>
                <a:ea typeface="宋体" panose="02010600030101010101" pitchFamily="2" charset="-122"/>
              </a:rPr>
              <a:t>图</a:t>
            </a:r>
            <a:r>
              <a:rPr lang="en-US" altLang="zh-CN" dirty="0">
                <a:latin typeface="宋体" panose="02010600030101010101" pitchFamily="2" charset="-122"/>
                <a:ea typeface="宋体" panose="02010600030101010101" pitchFamily="2" charset="-122"/>
              </a:rPr>
              <a:t>5-1 </a:t>
            </a:r>
            <a:r>
              <a:rPr lang="zh-CN" altLang="en-US" dirty="0">
                <a:latin typeface="宋体" panose="02010600030101010101" pitchFamily="2" charset="-122"/>
                <a:ea typeface="宋体" panose="02010600030101010101" pitchFamily="2" charset="-122"/>
              </a:rPr>
              <a:t>函数调用流程</a:t>
            </a:r>
          </a:p>
        </p:txBody>
      </p:sp>
    </p:spTree>
    <p:extLst>
      <p:ext uri="{BB962C8B-B14F-4D97-AF65-F5344CB8AC3E}">
        <p14:creationId xmlns:p14="http://schemas.microsoft.com/office/powerpoint/2010/main" val="1176241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3600" dirty="0">
                <a:solidFill>
                  <a:srgbClr val="1353A2"/>
                </a:solidFill>
                <a:latin typeface="微软雅黑" pitchFamily="34" charset="-122"/>
                <a:ea typeface="微软雅黑" pitchFamily="34" charset="-122"/>
              </a:rPr>
              <a:t>5.1.3 </a:t>
            </a:r>
            <a:r>
              <a:rPr kumimoji="0" lang="zh-CN" altLang="en-US" sz="3600" dirty="0">
                <a:solidFill>
                  <a:srgbClr val="1353A2"/>
                </a:solidFill>
                <a:latin typeface="微软雅黑" pitchFamily="34" charset="-122"/>
                <a:ea typeface="微软雅黑" pitchFamily="34" charset="-122"/>
              </a:rPr>
              <a:t>函数的嵌套</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1477282" y="2170793"/>
            <a:ext cx="9434558" cy="2601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ct val="150000"/>
              </a:lnSpc>
              <a:spcBef>
                <a:spcPct val="0"/>
              </a:spcBef>
              <a:buFontTx/>
              <a:buNone/>
            </a:pPr>
            <a:r>
              <a:rPr lang="en-US" altLang="zh-CN" dirty="0">
                <a:solidFill>
                  <a:schemeClr val="tx1">
                    <a:lumMod val="65000"/>
                    <a:lumOff val="35000"/>
                  </a:schemeClr>
                </a:solidFill>
                <a:latin typeface="微软雅黑" pitchFamily="34" charset="-122"/>
                <a:ea typeface="微软雅黑" pitchFamily="34" charset="-122"/>
              </a:rPr>
              <a:t>Python</a:t>
            </a:r>
            <a:r>
              <a:rPr lang="zh-CN" altLang="en-US" dirty="0">
                <a:solidFill>
                  <a:schemeClr val="tx1">
                    <a:lumMod val="65000"/>
                    <a:lumOff val="35000"/>
                  </a:schemeClr>
                </a:solidFill>
                <a:latin typeface="微软雅黑" pitchFamily="34" charset="-122"/>
                <a:ea typeface="微软雅黑" pitchFamily="34" charset="-122"/>
              </a:rPr>
              <a:t>中，函数嵌套是指在一个函数的函数体内部定义和调用另一个函数。函数嵌套有助于组织和管理复杂的程序逻辑，提高代码的可重用性和可维护性。下面将详细介绍函数嵌套的概念、定义方法以及实际应用场景。</a:t>
            </a:r>
            <a:endParaRPr lang="en-US" altLang="zh-CN"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972394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a:solidFill>
                  <a:srgbClr val="1353A2"/>
                </a:solidFill>
                <a:latin typeface="微软雅黑" pitchFamily="34" charset="-122"/>
                <a:ea typeface="微软雅黑" pitchFamily="34" charset="-122"/>
              </a:rPr>
              <a:t>5.1.3 </a:t>
            </a:r>
            <a:r>
              <a:rPr kumimoji="0" lang="zh-CN" altLang="en-US" sz="4000">
                <a:solidFill>
                  <a:srgbClr val="1353A2"/>
                </a:solidFill>
                <a:latin typeface="微软雅黑" pitchFamily="34" charset="-122"/>
                <a:ea typeface="微软雅黑" pitchFamily="34" charset="-122"/>
              </a:rPr>
              <a:t>函数的嵌套</a:t>
            </a:r>
            <a:endParaRPr kumimoji="0" lang="zh-CN" altLang="en-US" sz="4000" dirty="0">
              <a:solidFill>
                <a:srgbClr val="1353A2"/>
              </a:solidFill>
              <a:latin typeface="微软雅黑" pitchFamily="34" charset="-122"/>
              <a:ea typeface="微软雅黑" pitchFamily="34" charset="-122"/>
            </a:endParaRPr>
          </a:p>
        </p:txBody>
      </p:sp>
      <p:sp>
        <p:nvSpPr>
          <p:cNvPr id="4" name="文本框 3">
            <a:extLst>
              <a:ext uri="{FF2B5EF4-FFF2-40B4-BE49-F238E27FC236}">
                <a16:creationId xmlns:a16="http://schemas.microsoft.com/office/drawing/2014/main" id="{4BE94523-BF78-A2A7-E9E9-70772AA3675A}"/>
              </a:ext>
            </a:extLst>
          </p:cNvPr>
          <p:cNvSpPr txBox="1"/>
          <p:nvPr/>
        </p:nvSpPr>
        <p:spPr>
          <a:xfrm>
            <a:off x="6544732" y="5267587"/>
            <a:ext cx="4641687" cy="1181670"/>
          </a:xfrm>
          <a:prstGeom prst="rect">
            <a:avLst/>
          </a:prstGeom>
          <a:noFill/>
        </p:spPr>
        <p:txBody>
          <a:bodyPr wrap="square">
            <a:spAutoFit/>
          </a:bodyPr>
          <a:lstStyle/>
          <a:p>
            <a:pPr algn="just">
              <a:lnSpc>
                <a:spcPts val="2200"/>
              </a:lnSpc>
              <a:spcBef>
                <a:spcPts val="600"/>
              </a:spcBef>
            </a:pPr>
            <a:r>
              <a:rPr lang="zh-CN" altLang="zh-CN" sz="1800" b="1" kern="100" dirty="0">
                <a:solidFill>
                  <a:srgbClr val="FFFFFF"/>
                </a:solidFill>
                <a:effectLst/>
                <a:highlight>
                  <a:srgbClr val="000000"/>
                </a:highlight>
                <a:latin typeface="Times New Roman" panose="02020603050405020304" pitchFamily="18" charset="0"/>
                <a:ea typeface="微软雅黑" panose="020B0503020204020204" pitchFamily="34" charset="-122"/>
                <a:cs typeface="Tahoma" panose="020B0604030504040204" pitchFamily="34" charset="0"/>
              </a:rPr>
              <a:t>注意：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6070" algn="just">
              <a:lnSpc>
                <a:spcPct val="125000"/>
              </a:lnSpc>
              <a:spcBef>
                <a:spcPts val="600"/>
              </a:spcBef>
              <a:spcAft>
                <a:spcPts val="600"/>
              </a:spcAft>
            </a:pPr>
            <a:r>
              <a:rPr lang="zh-CN" altLang="zh-CN" sz="2000"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函数外部无法直接调用内层函数；只能通过外层函数间接调用内层函数</a:t>
            </a:r>
          </a:p>
        </p:txBody>
      </p:sp>
      <p:sp>
        <p:nvSpPr>
          <p:cNvPr id="6" name="矩形 2">
            <a:extLst>
              <a:ext uri="{FF2B5EF4-FFF2-40B4-BE49-F238E27FC236}">
                <a16:creationId xmlns:a16="http://schemas.microsoft.com/office/drawing/2014/main" id="{0C205F03-E215-4419-9168-748EB6BC7854}"/>
              </a:ext>
            </a:extLst>
          </p:cNvPr>
          <p:cNvSpPr>
            <a:spLocks noChangeArrowheads="1"/>
          </p:cNvSpPr>
          <p:nvPr/>
        </p:nvSpPr>
        <p:spPr bwMode="auto">
          <a:xfrm>
            <a:off x="1107015" y="1545066"/>
            <a:ext cx="5520267" cy="41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ts val="2200"/>
              </a:lnSpc>
              <a:buNone/>
              <a:tabLst>
                <a:tab pos="457200" algn="l"/>
              </a:tabLst>
            </a:pPr>
            <a:r>
              <a:rPr lang="en-US" altLang="zh-CN" sz="3600" dirty="0">
                <a:solidFill>
                  <a:srgbClr val="1353A2"/>
                </a:solidFill>
                <a:latin typeface="微软雅黑" panose="020B0503020204020204" pitchFamily="34" charset="-122"/>
                <a:ea typeface="微软雅黑" panose="020B0503020204020204" pitchFamily="34" charset="-122"/>
              </a:rPr>
              <a:t>1</a:t>
            </a:r>
            <a:r>
              <a:rPr lang="zh-CN" altLang="zh-CN" sz="3600" dirty="0">
                <a:solidFill>
                  <a:srgbClr val="1353A2"/>
                </a:solidFill>
                <a:latin typeface="微软雅黑" panose="020B0503020204020204" pitchFamily="34" charset="-122"/>
                <a:ea typeface="微软雅黑" panose="020B0503020204020204" pitchFamily="34" charset="-122"/>
              </a:rPr>
              <a:t>）函数嵌套定义</a:t>
            </a:r>
          </a:p>
        </p:txBody>
      </p:sp>
      <p:sp>
        <p:nvSpPr>
          <p:cNvPr id="7" name="矩形 2">
            <a:extLst>
              <a:ext uri="{FF2B5EF4-FFF2-40B4-BE49-F238E27FC236}">
                <a16:creationId xmlns:a16="http://schemas.microsoft.com/office/drawing/2014/main" id="{FBA8B0C3-BD2B-4A08-B49A-FB9BFEFC9245}"/>
              </a:ext>
            </a:extLst>
          </p:cNvPr>
          <p:cNvSpPr>
            <a:spLocks noChangeArrowheads="1"/>
          </p:cNvSpPr>
          <p:nvPr/>
        </p:nvSpPr>
        <p:spPr bwMode="auto">
          <a:xfrm>
            <a:off x="1107015" y="2053362"/>
            <a:ext cx="10068091"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ct val="150000"/>
              </a:lnSpc>
              <a:spcBef>
                <a:spcPct val="0"/>
              </a:spcBef>
              <a:buFontTx/>
              <a:buNone/>
            </a:pPr>
            <a:r>
              <a:rPr lang="en-US" altLang="zh-CN" sz="2000" dirty="0">
                <a:solidFill>
                  <a:srgbClr val="0C388F"/>
                </a:solidFill>
                <a:latin typeface="微软雅黑" pitchFamily="34" charset="-122"/>
                <a:ea typeface="微软雅黑" pitchFamily="34" charset="-122"/>
              </a:rPr>
              <a:t>Python</a:t>
            </a:r>
            <a:r>
              <a:rPr lang="zh-CN" altLang="en-US" sz="2000" dirty="0">
                <a:solidFill>
                  <a:srgbClr val="0C388F"/>
                </a:solidFill>
                <a:latin typeface="微软雅黑" pitchFamily="34" charset="-122"/>
                <a:ea typeface="微软雅黑" pitchFamily="34" charset="-122"/>
              </a:rPr>
              <a:t>中可以嵌套定义函数，函数嵌套定义指的是在一个函数定义时可以在其内部嵌套定义另一个函数，此时嵌套的函数称为外层函数，被嵌套的函数称为内层函数，例如：</a:t>
            </a:r>
            <a:endParaRPr lang="en-US" altLang="zh-CN" sz="2000" dirty="0">
              <a:solidFill>
                <a:srgbClr val="0C388F"/>
              </a:solidFill>
              <a:latin typeface="微软雅黑" pitchFamily="34" charset="-122"/>
              <a:ea typeface="微软雅黑" pitchFamily="34" charset="-122"/>
            </a:endParaRPr>
          </a:p>
        </p:txBody>
      </p:sp>
      <p:pic>
        <p:nvPicPr>
          <p:cNvPr id="3" name="图片 2">
            <a:extLst>
              <a:ext uri="{FF2B5EF4-FFF2-40B4-BE49-F238E27FC236}">
                <a16:creationId xmlns:a16="http://schemas.microsoft.com/office/drawing/2014/main" id="{9C529024-D137-4EC6-BE1D-07E8CCBC06F0}"/>
              </a:ext>
            </a:extLst>
          </p:cNvPr>
          <p:cNvPicPr>
            <a:picLocks noChangeAspect="1"/>
          </p:cNvPicPr>
          <p:nvPr/>
        </p:nvPicPr>
        <p:blipFill rotWithShape="1">
          <a:blip r:embed="rId2"/>
          <a:srcRect t="-559" r="24579" b="1"/>
          <a:stretch/>
        </p:blipFill>
        <p:spPr>
          <a:xfrm>
            <a:off x="1030140" y="3014651"/>
            <a:ext cx="4818211" cy="3434606"/>
          </a:xfrm>
          <a:prstGeom prst="rect">
            <a:avLst/>
          </a:prstGeom>
        </p:spPr>
      </p:pic>
      <p:sp>
        <p:nvSpPr>
          <p:cNvPr id="9" name="文本框 8">
            <a:extLst>
              <a:ext uri="{FF2B5EF4-FFF2-40B4-BE49-F238E27FC236}">
                <a16:creationId xmlns:a16="http://schemas.microsoft.com/office/drawing/2014/main" id="{76E65DC7-F9E0-420D-A403-D431BE766F50}"/>
              </a:ext>
            </a:extLst>
          </p:cNvPr>
          <p:cNvSpPr txBox="1"/>
          <p:nvPr/>
        </p:nvSpPr>
        <p:spPr>
          <a:xfrm>
            <a:off x="6544732" y="3222829"/>
            <a:ext cx="4585040" cy="1788310"/>
          </a:xfrm>
          <a:prstGeom prst="rect">
            <a:avLst/>
          </a:prstGeom>
          <a:noFill/>
        </p:spPr>
        <p:txBody>
          <a:bodyPr wrap="square">
            <a:spAutoFit/>
          </a:bodyPr>
          <a:lstStyle/>
          <a:p>
            <a:pPr indent="306070" algn="just">
              <a:lnSpc>
                <a:spcPct val="125000"/>
              </a:lnSpc>
            </a:pP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在左侧示例中，</a:t>
            </a:r>
            <a:r>
              <a:rPr lang="en-US" altLang="zh-CN" b="1" kern="100" dirty="0" err="1">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outer_function</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是外部函数，它包含了一个内部函数 </a:t>
            </a:r>
            <a:r>
              <a:rPr lang="en-US" altLang="zh-CN" b="1" kern="100" dirty="0" err="1">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inner_function</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的定义和调用。</a:t>
            </a:r>
            <a:r>
              <a:rPr lang="en-US" altLang="zh-CN" b="1" kern="100" dirty="0" err="1">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inner_function</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是内部函数，它只能在 </a:t>
            </a:r>
            <a:r>
              <a:rPr lang="en-US" altLang="zh-CN" b="1" kern="100" dirty="0" err="1">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outer_function</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的作用域内被访问和调用。</a:t>
            </a:r>
          </a:p>
        </p:txBody>
      </p:sp>
    </p:spTree>
    <p:extLst>
      <p:ext uri="{BB962C8B-B14F-4D97-AF65-F5344CB8AC3E}">
        <p14:creationId xmlns:p14="http://schemas.microsoft.com/office/powerpoint/2010/main" val="748008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a:solidFill>
                  <a:srgbClr val="1353A2"/>
                </a:solidFill>
                <a:latin typeface="微软雅黑" pitchFamily="34" charset="-122"/>
                <a:ea typeface="微软雅黑" pitchFamily="34" charset="-122"/>
              </a:rPr>
              <a:t>5.1.3 </a:t>
            </a:r>
            <a:r>
              <a:rPr kumimoji="0" lang="zh-CN" altLang="en-US" sz="4000">
                <a:solidFill>
                  <a:srgbClr val="1353A2"/>
                </a:solidFill>
                <a:latin typeface="微软雅黑" pitchFamily="34" charset="-122"/>
                <a:ea typeface="微软雅黑" pitchFamily="34" charset="-122"/>
              </a:rPr>
              <a:t>函数的嵌套</a:t>
            </a:r>
            <a:endParaRPr kumimoji="0" lang="zh-CN" altLang="en-US" sz="4000" dirty="0">
              <a:solidFill>
                <a:srgbClr val="1353A2"/>
              </a:solidFill>
              <a:latin typeface="微软雅黑" pitchFamily="34" charset="-122"/>
              <a:ea typeface="微软雅黑" pitchFamily="34" charset="-122"/>
            </a:endParaRPr>
          </a:p>
        </p:txBody>
      </p:sp>
      <p:sp>
        <p:nvSpPr>
          <p:cNvPr id="6" name="矩形 2">
            <a:extLst>
              <a:ext uri="{FF2B5EF4-FFF2-40B4-BE49-F238E27FC236}">
                <a16:creationId xmlns:a16="http://schemas.microsoft.com/office/drawing/2014/main" id="{0C205F03-E215-4419-9168-748EB6BC7854}"/>
              </a:ext>
            </a:extLst>
          </p:cNvPr>
          <p:cNvSpPr>
            <a:spLocks noChangeArrowheads="1"/>
          </p:cNvSpPr>
          <p:nvPr/>
        </p:nvSpPr>
        <p:spPr bwMode="auto">
          <a:xfrm>
            <a:off x="1107015" y="1551416"/>
            <a:ext cx="5520267" cy="41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ts val="2200"/>
              </a:lnSpc>
              <a:buNone/>
              <a:tabLst>
                <a:tab pos="457200" algn="l"/>
              </a:tabLst>
            </a:pPr>
            <a:r>
              <a:rPr lang="en-US" altLang="zh-CN" sz="3600" dirty="0">
                <a:solidFill>
                  <a:srgbClr val="1353A2"/>
                </a:solidFill>
                <a:latin typeface="微软雅黑" panose="020B0503020204020204" pitchFamily="34" charset="-122"/>
                <a:ea typeface="微软雅黑" panose="020B0503020204020204" pitchFamily="34" charset="-122"/>
              </a:rPr>
              <a:t>2</a:t>
            </a:r>
            <a:r>
              <a:rPr lang="zh-CN" altLang="en-US" sz="3600" dirty="0">
                <a:solidFill>
                  <a:srgbClr val="1353A2"/>
                </a:solidFill>
                <a:latin typeface="微软雅黑" panose="020B0503020204020204" pitchFamily="34" charset="-122"/>
                <a:ea typeface="微软雅黑" panose="020B0503020204020204" pitchFamily="34" charset="-122"/>
              </a:rPr>
              <a:t>）函数的嵌套调用</a:t>
            </a:r>
            <a:endParaRPr lang="zh-CN" altLang="zh-CN" sz="3600" dirty="0">
              <a:solidFill>
                <a:srgbClr val="1353A2"/>
              </a:solidFill>
              <a:latin typeface="微软雅黑" panose="020B0503020204020204" pitchFamily="34" charset="-122"/>
              <a:ea typeface="微软雅黑" panose="020B0503020204020204" pitchFamily="34" charset="-122"/>
            </a:endParaRPr>
          </a:p>
        </p:txBody>
      </p:sp>
      <p:sp>
        <p:nvSpPr>
          <p:cNvPr id="7" name="矩形 2">
            <a:extLst>
              <a:ext uri="{FF2B5EF4-FFF2-40B4-BE49-F238E27FC236}">
                <a16:creationId xmlns:a16="http://schemas.microsoft.com/office/drawing/2014/main" id="{FBA8B0C3-BD2B-4A08-B49A-FB9BFEFC9245}"/>
              </a:ext>
            </a:extLst>
          </p:cNvPr>
          <p:cNvSpPr>
            <a:spLocks noChangeArrowheads="1"/>
          </p:cNvSpPr>
          <p:nvPr/>
        </p:nvSpPr>
        <p:spPr bwMode="auto">
          <a:xfrm>
            <a:off x="1107015" y="2053362"/>
            <a:ext cx="10068091"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ct val="150000"/>
              </a:lnSpc>
              <a:spcBef>
                <a:spcPct val="0"/>
              </a:spcBef>
              <a:buFontTx/>
              <a:buNone/>
            </a:pPr>
            <a:r>
              <a:rPr lang="en-US" altLang="zh-CN" sz="2000" dirty="0">
                <a:solidFill>
                  <a:srgbClr val="0C388F"/>
                </a:solidFill>
                <a:latin typeface="微软雅黑" pitchFamily="34" charset="-122"/>
                <a:ea typeface="微软雅黑" pitchFamily="34" charset="-122"/>
              </a:rPr>
              <a:t>Python</a:t>
            </a:r>
            <a:r>
              <a:rPr lang="zh-CN" altLang="en-US" sz="2000" dirty="0">
                <a:solidFill>
                  <a:srgbClr val="0C388F"/>
                </a:solidFill>
                <a:latin typeface="微软雅黑" pitchFamily="34" charset="-122"/>
                <a:ea typeface="微软雅黑" pitchFamily="34" charset="-122"/>
              </a:rPr>
              <a:t>中可以嵌套调用函数，在函数内部调用其他函数的过程，被称为函数的嵌套调用，例如：</a:t>
            </a:r>
            <a:endParaRPr lang="en-US" altLang="zh-CN" sz="2000" dirty="0">
              <a:solidFill>
                <a:srgbClr val="0C388F"/>
              </a:solidFill>
              <a:latin typeface="微软雅黑" pitchFamily="34" charset="-122"/>
              <a:ea typeface="微软雅黑" pitchFamily="34" charset="-122"/>
            </a:endParaRPr>
          </a:p>
        </p:txBody>
      </p:sp>
      <p:sp>
        <p:nvSpPr>
          <p:cNvPr id="9" name="文本框 8">
            <a:extLst>
              <a:ext uri="{FF2B5EF4-FFF2-40B4-BE49-F238E27FC236}">
                <a16:creationId xmlns:a16="http://schemas.microsoft.com/office/drawing/2014/main" id="{76E65DC7-F9E0-420D-A403-D431BE766F50}"/>
              </a:ext>
            </a:extLst>
          </p:cNvPr>
          <p:cNvSpPr txBox="1"/>
          <p:nvPr/>
        </p:nvSpPr>
        <p:spPr>
          <a:xfrm>
            <a:off x="1016894" y="3324429"/>
            <a:ext cx="4585040" cy="2134559"/>
          </a:xfrm>
          <a:prstGeom prst="rect">
            <a:avLst/>
          </a:prstGeom>
          <a:noFill/>
        </p:spPr>
        <p:txBody>
          <a:bodyPr wrap="square">
            <a:spAutoFit/>
          </a:bodyPr>
          <a:lstStyle/>
          <a:p>
            <a:pPr indent="306070" algn="just">
              <a:lnSpc>
                <a:spcPct val="125000"/>
              </a:lnSpc>
            </a:pP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在右侧示例中，</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calculate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函数包含了三个内部函数 </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add</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subtract </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和 </a:t>
            </a:r>
            <a:r>
              <a:rPr lang="en-US" altLang="zh-CN"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multiply</a:t>
            </a:r>
            <a:r>
              <a:rPr lang="zh-CN" altLang="en-US" b="1" kern="100" dirty="0">
                <a:solidFill>
                  <a:schemeClr val="tx1">
                    <a:lumMod val="65000"/>
                    <a:lumOff val="35000"/>
                  </a:schemeClr>
                </a:solidFill>
                <a:latin typeface="Times New Roman" panose="02020603050405020304" pitchFamily="18" charset="0"/>
                <a:ea typeface="宋体" panose="02010600030101010101" pitchFamily="2" charset="-122"/>
                <a:cs typeface="Times New Roman" panose="02020603050405020304" pitchFamily="18" charset="0"/>
              </a:rPr>
              <a:t>，分别实现了加法、减法和乘法运算。通过函数嵌套，我们可以将复杂的计算逻辑分解为多个简单的函数，提高了代码的可维护性和重用性。</a:t>
            </a:r>
          </a:p>
        </p:txBody>
      </p:sp>
      <p:pic>
        <p:nvPicPr>
          <p:cNvPr id="5" name="图片 4">
            <a:extLst>
              <a:ext uri="{FF2B5EF4-FFF2-40B4-BE49-F238E27FC236}">
                <a16:creationId xmlns:a16="http://schemas.microsoft.com/office/drawing/2014/main" id="{2A78EE36-4689-40FC-81AC-FBD6CE7C0BA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985860" y="2693479"/>
            <a:ext cx="5099125" cy="3896163"/>
          </a:xfrm>
          <a:prstGeom prst="rect">
            <a:avLst/>
          </a:prstGeom>
        </p:spPr>
      </p:pic>
    </p:spTree>
    <p:extLst>
      <p:ext uri="{BB962C8B-B14F-4D97-AF65-F5344CB8AC3E}">
        <p14:creationId xmlns:p14="http://schemas.microsoft.com/office/powerpoint/2010/main" val="8444718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ADA2853-5E3B-4F8A-BABA-A69E9033B119}"/>
              </a:ext>
            </a:extLst>
          </p:cNvPr>
          <p:cNvSpPr txBox="1"/>
          <p:nvPr/>
        </p:nvSpPr>
        <p:spPr>
          <a:xfrm>
            <a:off x="1900777" y="268357"/>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a:solidFill>
                  <a:srgbClr val="1353A2"/>
                </a:solidFill>
                <a:latin typeface="微软雅黑" pitchFamily="34" charset="-122"/>
                <a:ea typeface="微软雅黑" pitchFamily="34" charset="-122"/>
              </a:rPr>
              <a:t>5.1.3 </a:t>
            </a:r>
            <a:r>
              <a:rPr kumimoji="0" lang="zh-CN" altLang="en-US" sz="4000">
                <a:solidFill>
                  <a:srgbClr val="1353A2"/>
                </a:solidFill>
                <a:latin typeface="微软雅黑" pitchFamily="34" charset="-122"/>
                <a:ea typeface="微软雅黑" pitchFamily="34" charset="-122"/>
              </a:rPr>
              <a:t>函数的嵌套</a:t>
            </a:r>
            <a:endParaRPr kumimoji="0" lang="zh-CN" altLang="en-US" sz="4000" dirty="0">
              <a:solidFill>
                <a:srgbClr val="1353A2"/>
              </a:solidFill>
              <a:latin typeface="微软雅黑" pitchFamily="34" charset="-122"/>
              <a:ea typeface="微软雅黑" pitchFamily="34" charset="-122"/>
            </a:endParaRPr>
          </a:p>
        </p:txBody>
      </p:sp>
      <p:sp>
        <p:nvSpPr>
          <p:cNvPr id="6" name="矩形 2">
            <a:extLst>
              <a:ext uri="{FF2B5EF4-FFF2-40B4-BE49-F238E27FC236}">
                <a16:creationId xmlns:a16="http://schemas.microsoft.com/office/drawing/2014/main" id="{0C205F03-E215-4419-9168-748EB6BC7854}"/>
              </a:ext>
            </a:extLst>
          </p:cNvPr>
          <p:cNvSpPr>
            <a:spLocks noChangeArrowheads="1"/>
          </p:cNvSpPr>
          <p:nvPr/>
        </p:nvSpPr>
        <p:spPr bwMode="auto">
          <a:xfrm>
            <a:off x="1107015" y="1551416"/>
            <a:ext cx="5520267" cy="413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ts val="2200"/>
              </a:lnSpc>
              <a:buNone/>
              <a:tabLst>
                <a:tab pos="457200" algn="l"/>
              </a:tabLst>
            </a:pPr>
            <a:r>
              <a:rPr lang="en-US" altLang="zh-CN" sz="3600" dirty="0">
                <a:solidFill>
                  <a:srgbClr val="1353A2"/>
                </a:solidFill>
                <a:latin typeface="微软雅黑" panose="020B0503020204020204" pitchFamily="34" charset="-122"/>
                <a:ea typeface="微软雅黑" panose="020B0503020204020204" pitchFamily="34" charset="-122"/>
              </a:rPr>
              <a:t>3</a:t>
            </a:r>
            <a:r>
              <a:rPr lang="zh-CN" altLang="en-US" sz="3600" dirty="0">
                <a:solidFill>
                  <a:srgbClr val="1353A2"/>
                </a:solidFill>
                <a:latin typeface="微软雅黑" panose="020B0503020204020204" pitchFamily="34" charset="-122"/>
                <a:ea typeface="微软雅黑" panose="020B0503020204020204" pitchFamily="34" charset="-122"/>
              </a:rPr>
              <a:t>）函数嵌套的应用场景</a:t>
            </a:r>
            <a:endParaRPr lang="zh-CN" altLang="zh-CN" sz="3600" dirty="0">
              <a:solidFill>
                <a:srgbClr val="1353A2"/>
              </a:solidFill>
              <a:latin typeface="微软雅黑" panose="020B0503020204020204" pitchFamily="34" charset="-122"/>
              <a:ea typeface="微软雅黑" panose="020B0503020204020204" pitchFamily="34" charset="-122"/>
            </a:endParaRPr>
          </a:p>
        </p:txBody>
      </p:sp>
      <p:sp>
        <p:nvSpPr>
          <p:cNvPr id="7" name="矩形 2">
            <a:extLst>
              <a:ext uri="{FF2B5EF4-FFF2-40B4-BE49-F238E27FC236}">
                <a16:creationId xmlns:a16="http://schemas.microsoft.com/office/drawing/2014/main" id="{FBA8B0C3-BD2B-4A08-B49A-FB9BFEFC9245}"/>
              </a:ext>
            </a:extLst>
          </p:cNvPr>
          <p:cNvSpPr>
            <a:spLocks noChangeArrowheads="1"/>
          </p:cNvSpPr>
          <p:nvPr/>
        </p:nvSpPr>
        <p:spPr bwMode="auto">
          <a:xfrm>
            <a:off x="1107015" y="2053362"/>
            <a:ext cx="10068091" cy="581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函数嵌套常用于以下情况：</a:t>
            </a:r>
            <a:endParaRPr lang="en-US" altLang="zh-CN" sz="2400" dirty="0">
              <a:solidFill>
                <a:srgbClr val="0C388F"/>
              </a:solidFill>
              <a:latin typeface="微软雅黑" pitchFamily="34" charset="-122"/>
              <a:ea typeface="微软雅黑" pitchFamily="34" charset="-122"/>
            </a:endParaRPr>
          </a:p>
        </p:txBody>
      </p:sp>
      <p:sp>
        <p:nvSpPr>
          <p:cNvPr id="8" name="文本框 7">
            <a:extLst>
              <a:ext uri="{FF2B5EF4-FFF2-40B4-BE49-F238E27FC236}">
                <a16:creationId xmlns:a16="http://schemas.microsoft.com/office/drawing/2014/main" id="{7296A259-5855-4995-9C08-7FEA7C5ED974}"/>
              </a:ext>
            </a:extLst>
          </p:cNvPr>
          <p:cNvSpPr txBox="1"/>
          <p:nvPr/>
        </p:nvSpPr>
        <p:spPr>
          <a:xfrm>
            <a:off x="1979692" y="3042303"/>
            <a:ext cx="8383508" cy="2807948"/>
          </a:xfrm>
          <a:prstGeom prst="rect">
            <a:avLst/>
          </a:prstGeom>
          <a:noFill/>
        </p:spPr>
        <p:txBody>
          <a:bodyPr wrap="square">
            <a:spAutoFit/>
          </a:bodyPr>
          <a:lstStyle/>
          <a:p>
            <a:pPr marL="285750" indent="-285750" algn="just">
              <a:lnSpc>
                <a:spcPct val="150000"/>
              </a:lnSpc>
              <a:buFont typeface="Wingdings" panose="05000000000000000000" pitchFamily="2" charset="2"/>
              <a:buChar char="Ø"/>
            </a:pPr>
            <a:r>
              <a:rPr lang="zh-CN" altLang="en-US" sz="2000" b="1" dirty="0">
                <a:solidFill>
                  <a:schemeClr val="tx1">
                    <a:lumMod val="65000"/>
                    <a:lumOff val="35000"/>
                  </a:schemeClr>
                </a:solidFill>
                <a:latin typeface="微软雅黑" pitchFamily="34" charset="-122"/>
                <a:ea typeface="微软雅黑" pitchFamily="34" charset="-122"/>
              </a:rPr>
              <a:t>代码结构清晰：</a:t>
            </a:r>
            <a:r>
              <a:rPr lang="zh-CN" altLang="en-US" sz="2000" dirty="0">
                <a:solidFill>
                  <a:schemeClr val="tx1">
                    <a:lumMod val="65000"/>
                    <a:lumOff val="35000"/>
                  </a:schemeClr>
                </a:solidFill>
                <a:latin typeface="微软雅黑" pitchFamily="34" charset="-122"/>
                <a:ea typeface="微软雅黑" pitchFamily="34" charset="-122"/>
              </a:rPr>
              <a:t>将功能模块化，使得每个函数只关注单一功能，提高代码的可读性和可维护性。</a:t>
            </a:r>
          </a:p>
          <a:p>
            <a:pPr marL="285750" indent="-285750" algn="just">
              <a:lnSpc>
                <a:spcPct val="150000"/>
              </a:lnSpc>
              <a:buFont typeface="Wingdings" panose="05000000000000000000" pitchFamily="2" charset="2"/>
              <a:buChar char="Ø"/>
            </a:pPr>
            <a:r>
              <a:rPr lang="zh-CN" altLang="en-US" sz="2000" dirty="0">
                <a:solidFill>
                  <a:schemeClr val="tx1">
                    <a:lumMod val="65000"/>
                    <a:lumOff val="35000"/>
                  </a:schemeClr>
                </a:solidFill>
                <a:latin typeface="微软雅黑" pitchFamily="34" charset="-122"/>
                <a:ea typeface="微软雅黑" pitchFamily="34" charset="-122"/>
              </a:rPr>
              <a:t> </a:t>
            </a:r>
            <a:r>
              <a:rPr lang="zh-CN" altLang="en-US" sz="2000" b="1" dirty="0">
                <a:solidFill>
                  <a:schemeClr val="tx1">
                    <a:lumMod val="65000"/>
                    <a:lumOff val="35000"/>
                  </a:schemeClr>
                </a:solidFill>
                <a:latin typeface="微软雅黑" pitchFamily="34" charset="-122"/>
                <a:ea typeface="微软雅黑" pitchFamily="34" charset="-122"/>
              </a:rPr>
              <a:t>闭包的实现：</a:t>
            </a:r>
            <a:r>
              <a:rPr lang="zh-CN" altLang="en-US" sz="2000" dirty="0">
                <a:solidFill>
                  <a:schemeClr val="tx1">
                    <a:lumMod val="65000"/>
                    <a:lumOff val="35000"/>
                  </a:schemeClr>
                </a:solidFill>
                <a:latin typeface="微软雅黑" pitchFamily="34" charset="-122"/>
                <a:ea typeface="微软雅黑" pitchFamily="34" charset="-122"/>
              </a:rPr>
              <a:t>内部函数可以访问外部函数的变量和参数，可以用于创建闭包，延长变量的生命周期。</a:t>
            </a:r>
          </a:p>
          <a:p>
            <a:pPr marL="285750" indent="-285750" algn="just">
              <a:lnSpc>
                <a:spcPct val="150000"/>
              </a:lnSpc>
              <a:buFont typeface="Wingdings" panose="05000000000000000000" pitchFamily="2" charset="2"/>
              <a:buChar char="Ø"/>
            </a:pPr>
            <a:r>
              <a:rPr lang="zh-CN" altLang="en-US" sz="2000" b="1" dirty="0">
                <a:solidFill>
                  <a:schemeClr val="tx1">
                    <a:lumMod val="65000"/>
                    <a:lumOff val="35000"/>
                  </a:schemeClr>
                </a:solidFill>
                <a:latin typeface="微软雅黑" pitchFamily="34" charset="-122"/>
                <a:ea typeface="微软雅黑" pitchFamily="34" charset="-122"/>
              </a:rPr>
              <a:t>私有函数：</a:t>
            </a:r>
            <a:r>
              <a:rPr lang="zh-CN" altLang="en-US" sz="2000" dirty="0">
                <a:solidFill>
                  <a:schemeClr val="tx1">
                    <a:lumMod val="65000"/>
                    <a:lumOff val="35000"/>
                  </a:schemeClr>
                </a:solidFill>
                <a:latin typeface="微软雅黑" pitchFamily="34" charset="-122"/>
                <a:ea typeface="微软雅黑" pitchFamily="34" charset="-122"/>
              </a:rPr>
              <a:t>将不希望在函数外部直接调用的函数定义为内部函数，保持代码的封装性。</a:t>
            </a:r>
          </a:p>
        </p:txBody>
      </p:sp>
    </p:spTree>
    <p:extLst>
      <p:ext uri="{BB962C8B-B14F-4D97-AF65-F5344CB8AC3E}">
        <p14:creationId xmlns:p14="http://schemas.microsoft.com/office/powerpoint/2010/main" val="1939106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923106" y="2165131"/>
            <a:ext cx="8555420"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第一部分 </a:t>
            </a:r>
            <a:r>
              <a:rPr lang="en-US" altLang="zh-CN" sz="17600" b="1" dirty="0">
                <a:solidFill>
                  <a:schemeClr val="bg1"/>
                </a:solidFill>
              </a:rPr>
              <a:t>Python</a:t>
            </a:r>
            <a:r>
              <a:rPr lang="zh-CN" altLang="en-US" sz="17600" b="1" dirty="0">
                <a:solidFill>
                  <a:schemeClr val="bg1"/>
                </a:solidFill>
              </a:rPr>
              <a:t>基础</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283283" y="5007715"/>
            <a:ext cx="2851067"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校园一卡通系统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系统功能模块设计</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603250" y="5029200"/>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a:extLst>
              <a:ext uri="{FF2B5EF4-FFF2-40B4-BE49-F238E27FC236}">
                <a16:creationId xmlns:a16="http://schemas.microsoft.com/office/drawing/2014/main" id="{89532A7D-90B8-4619-B4C3-D8717FEF762E}"/>
              </a:ext>
            </a:extLst>
          </p:cNvPr>
          <p:cNvSpPr>
            <a:spLocks noChangeArrowheads="1"/>
          </p:cNvSpPr>
          <p:nvPr/>
        </p:nvSpPr>
        <p:spPr bwMode="auto">
          <a:xfrm>
            <a:off x="8512176" y="5007715"/>
            <a:ext cx="2755900"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系统功能封装</a:t>
            </a:r>
            <a:endParaRPr kumimoji="0" lang="en-US" altLang="zh-CN"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面向对象实现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系统信息存储</a:t>
            </a:r>
          </a:p>
        </p:txBody>
      </p:sp>
    </p:spTree>
    <p:extLst>
      <p:ext uri="{BB962C8B-B14F-4D97-AF65-F5344CB8AC3E}">
        <p14:creationId xmlns:p14="http://schemas.microsoft.com/office/powerpoint/2010/main" val="8222006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5-1 </a:t>
            </a:r>
            <a:r>
              <a:rPr lang="zh-CN" altLang="en-US" sz="3600" dirty="0">
                <a:solidFill>
                  <a:srgbClr val="1353A2"/>
                </a:solidFill>
                <a:latin typeface="微软雅黑" pitchFamily="34" charset="-122"/>
                <a:ea typeface="微软雅黑" pitchFamily="34" charset="-122"/>
                <a:cs typeface="+mn-cs"/>
              </a:rPr>
              <a:t>随机名字生成器</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1654810" y="1805061"/>
            <a:ext cx="8882380" cy="3247877"/>
          </a:xfrm>
          <a:prstGeom prst="rect">
            <a:avLst/>
          </a:prstGeom>
          <a:noFill/>
        </p:spPr>
        <p:txBody>
          <a:bodyPr wrap="square">
            <a:spAutoFit/>
          </a:bodyPr>
          <a:lstStyle/>
          <a:p>
            <a:pPr algn="just">
              <a:lnSpc>
                <a:spcPct val="150000"/>
              </a:lnSpc>
            </a:pPr>
            <a:r>
              <a:rPr lang="zh-CN" altLang="en-US" sz="2800" dirty="0">
                <a:solidFill>
                  <a:schemeClr val="tx1">
                    <a:lumMod val="65000"/>
                    <a:lumOff val="35000"/>
                  </a:schemeClr>
                </a:solidFill>
                <a:latin typeface="微软雅黑" pitchFamily="34" charset="-122"/>
                <a:ea typeface="微软雅黑" pitchFamily="34" charset="-122"/>
              </a:rPr>
              <a:t>本案例实现一个简单的随机名字生成器，该生成器可以根据用户输入的性别和喜好，随机生成一个名字。名字的生成规则可以基于事先定义的姓名库，并根据用户的选择进行随机组合。允许用户通过输入性别来决定要生成的是男生名字还是女生名字。</a:t>
            </a:r>
            <a:endParaRPr lang="zh-CN" altLang="zh-CN" sz="2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091002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5-1 </a:t>
            </a:r>
            <a:r>
              <a:rPr lang="zh-CN" altLang="en-US" sz="3600" dirty="0">
                <a:solidFill>
                  <a:srgbClr val="1353A2"/>
                </a:solidFill>
                <a:latin typeface="微软雅黑" pitchFamily="34" charset="-122"/>
                <a:ea typeface="微软雅黑" pitchFamily="34" charset="-122"/>
                <a:cs typeface="+mn-cs"/>
              </a:rPr>
              <a:t>随机名字生成器</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1860550" y="2155082"/>
            <a:ext cx="9004300" cy="2807948"/>
          </a:xfrm>
          <a:prstGeom prst="rect">
            <a:avLst/>
          </a:prstGeom>
          <a:noFill/>
        </p:spPr>
        <p:txBody>
          <a:bodyPr wrap="square">
            <a:spAutoFit/>
          </a:bodyPr>
          <a:lstStyle/>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1</a:t>
            </a: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err="1">
                <a:solidFill>
                  <a:schemeClr val="tx1">
                    <a:lumMod val="65000"/>
                    <a:lumOff val="35000"/>
                  </a:schemeClr>
                </a:solidFill>
                <a:latin typeface="微软雅黑" pitchFamily="34" charset="-122"/>
                <a:ea typeface="微软雅黑" pitchFamily="34" charset="-122"/>
              </a:rPr>
              <a:t>generate_random_name</a:t>
            </a:r>
            <a:r>
              <a:rPr lang="zh-CN" altLang="en-US" sz="2000" dirty="0">
                <a:solidFill>
                  <a:schemeClr val="tx1">
                    <a:lumMod val="65000"/>
                    <a:lumOff val="35000"/>
                  </a:schemeClr>
                </a:solidFill>
                <a:latin typeface="微软雅黑" pitchFamily="34" charset="-122"/>
                <a:ea typeface="微软雅黑" pitchFamily="34" charset="-122"/>
              </a:rPr>
              <a:t>函数：接收两个参数 </a:t>
            </a:r>
            <a:r>
              <a:rPr lang="en-US" altLang="zh-CN" sz="2000" dirty="0">
                <a:solidFill>
                  <a:schemeClr val="tx1">
                    <a:lumMod val="65000"/>
                    <a:lumOff val="35000"/>
                  </a:schemeClr>
                </a:solidFill>
                <a:latin typeface="微软雅黑" pitchFamily="34" charset="-122"/>
                <a:ea typeface="微软雅黑" pitchFamily="34" charset="-122"/>
              </a:rPr>
              <a:t>surname</a:t>
            </a:r>
            <a:r>
              <a:rPr lang="zh-CN" altLang="en-US" sz="2000" dirty="0">
                <a:solidFill>
                  <a:schemeClr val="tx1">
                    <a:lumMod val="65000"/>
                    <a:lumOff val="35000"/>
                  </a:schemeClr>
                </a:solidFill>
                <a:latin typeface="微软雅黑" pitchFamily="34" charset="-122"/>
                <a:ea typeface="微软雅黑" pitchFamily="34" charset="-122"/>
              </a:rPr>
              <a:t>（姓氏）和 </a:t>
            </a:r>
            <a:r>
              <a:rPr lang="en-US" altLang="zh-CN" sz="2000" dirty="0">
                <a:solidFill>
                  <a:schemeClr val="tx1">
                    <a:lumMod val="65000"/>
                    <a:lumOff val="35000"/>
                  </a:schemeClr>
                </a:solidFill>
                <a:latin typeface="微软雅黑" pitchFamily="34" charset="-122"/>
                <a:ea typeface="微软雅黑" pitchFamily="34" charset="-122"/>
              </a:rPr>
              <a:t>gender</a:t>
            </a:r>
            <a:r>
              <a:rPr lang="zh-CN" altLang="en-US" sz="2000" dirty="0">
                <a:solidFill>
                  <a:schemeClr val="tx1">
                    <a:lumMod val="65000"/>
                    <a:lumOff val="35000"/>
                  </a:schemeClr>
                </a:solidFill>
                <a:latin typeface="微软雅黑" pitchFamily="34" charset="-122"/>
                <a:ea typeface="微软雅黑" pitchFamily="34" charset="-122"/>
              </a:rPr>
              <a:t>（性别），根据性别随机选择对应的名字并拼接成完整的名字字符串。</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2</a:t>
            </a: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a:solidFill>
                  <a:schemeClr val="tx1">
                    <a:lumMod val="65000"/>
                    <a:lumOff val="35000"/>
                  </a:schemeClr>
                </a:solidFill>
                <a:latin typeface="微软雅黑" pitchFamily="34" charset="-122"/>
                <a:ea typeface="微软雅黑" pitchFamily="34" charset="-122"/>
              </a:rPr>
              <a:t>main</a:t>
            </a:r>
            <a:r>
              <a:rPr lang="zh-CN" altLang="en-US" sz="2000" dirty="0">
                <a:solidFill>
                  <a:schemeClr val="tx1">
                    <a:lumMod val="65000"/>
                    <a:lumOff val="35000"/>
                  </a:schemeClr>
                </a:solidFill>
                <a:latin typeface="微软雅黑" pitchFamily="34" charset="-122"/>
                <a:ea typeface="微软雅黑" pitchFamily="34" charset="-122"/>
              </a:rPr>
              <a:t>函数：，负责用户输入和输出的逻辑。首先输出欢迎消息，然后在一个循环中随机选择一个姓氏，要求用户输入性别，直到用户输入有效的性别为止。最后调用 </a:t>
            </a:r>
            <a:r>
              <a:rPr lang="en-US" altLang="zh-CN" sz="2000" dirty="0" err="1">
                <a:solidFill>
                  <a:schemeClr val="tx1">
                    <a:lumMod val="65000"/>
                    <a:lumOff val="35000"/>
                  </a:schemeClr>
                </a:solidFill>
                <a:latin typeface="微软雅黑" pitchFamily="34" charset="-122"/>
                <a:ea typeface="微软雅黑" pitchFamily="34" charset="-122"/>
              </a:rPr>
              <a:t>generate_random_chinese_name</a:t>
            </a: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函数生成随机名字，并将结果打印输出。</a:t>
            </a:r>
          </a:p>
        </p:txBody>
      </p:sp>
      <p:sp>
        <p:nvSpPr>
          <p:cNvPr id="6" name="文本框 5">
            <a:extLst>
              <a:ext uri="{FF2B5EF4-FFF2-40B4-BE49-F238E27FC236}">
                <a16:creationId xmlns:a16="http://schemas.microsoft.com/office/drawing/2014/main" id="{78B351D3-02D0-4BF1-8672-27EF328C9A2A}"/>
              </a:ext>
            </a:extLst>
          </p:cNvPr>
          <p:cNvSpPr txBox="1"/>
          <p:nvPr/>
        </p:nvSpPr>
        <p:spPr>
          <a:xfrm>
            <a:off x="1649636" y="1436063"/>
            <a:ext cx="6096000" cy="581057"/>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案例分析：</a:t>
            </a:r>
            <a:endParaRPr lang="en-US" altLang="zh-CN" sz="2400" dirty="0">
              <a:solidFill>
                <a:srgbClr val="0C388F"/>
              </a:solidFill>
              <a:latin typeface="微软雅黑" pitchFamily="34" charset="-122"/>
              <a:ea typeface="微软雅黑" pitchFamily="34" charset="-122"/>
            </a:endParaRPr>
          </a:p>
        </p:txBody>
      </p:sp>
    </p:spTree>
    <p:extLst>
      <p:ext uri="{BB962C8B-B14F-4D97-AF65-F5344CB8AC3E}">
        <p14:creationId xmlns:p14="http://schemas.microsoft.com/office/powerpoint/2010/main" val="32159967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5-1 </a:t>
            </a:r>
            <a:r>
              <a:rPr lang="zh-CN" altLang="en-US" sz="3600" dirty="0">
                <a:solidFill>
                  <a:srgbClr val="1353A2"/>
                </a:solidFill>
                <a:latin typeface="微软雅黑" pitchFamily="34" charset="-122"/>
                <a:ea typeface="微软雅黑" pitchFamily="34" charset="-122"/>
                <a:cs typeface="+mn-cs"/>
              </a:rPr>
              <a:t>随机名字生成器</a:t>
            </a:r>
            <a:endParaRPr lang="zh-CN" altLang="zh-CN" sz="3600" dirty="0">
              <a:solidFill>
                <a:srgbClr val="1353A2"/>
              </a:solidFill>
              <a:latin typeface="微软雅黑" pitchFamily="34" charset="-122"/>
              <a:ea typeface="微软雅黑" pitchFamily="34" charset="-122"/>
              <a:cs typeface="+mn-cs"/>
            </a:endParaRPr>
          </a:p>
        </p:txBody>
      </p:sp>
      <p:sp>
        <p:nvSpPr>
          <p:cNvPr id="6" name="文本框 5">
            <a:extLst>
              <a:ext uri="{FF2B5EF4-FFF2-40B4-BE49-F238E27FC236}">
                <a16:creationId xmlns:a16="http://schemas.microsoft.com/office/drawing/2014/main" id="{78B351D3-02D0-4BF1-8672-27EF328C9A2A}"/>
              </a:ext>
            </a:extLst>
          </p:cNvPr>
          <p:cNvSpPr txBox="1"/>
          <p:nvPr/>
        </p:nvSpPr>
        <p:spPr>
          <a:xfrm>
            <a:off x="1014636" y="1105863"/>
            <a:ext cx="363314" cy="2243050"/>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参考代码</a:t>
            </a:r>
            <a:endParaRPr lang="en-US" altLang="zh-CN" sz="2400" dirty="0">
              <a:solidFill>
                <a:srgbClr val="0C388F"/>
              </a:solidFill>
              <a:latin typeface="微软雅黑" pitchFamily="34" charset="-122"/>
              <a:ea typeface="微软雅黑" pitchFamily="34" charset="-122"/>
            </a:endParaRPr>
          </a:p>
        </p:txBody>
      </p:sp>
      <p:pic>
        <p:nvPicPr>
          <p:cNvPr id="3" name="图片 2">
            <a:extLst>
              <a:ext uri="{FF2B5EF4-FFF2-40B4-BE49-F238E27FC236}">
                <a16:creationId xmlns:a16="http://schemas.microsoft.com/office/drawing/2014/main" id="{5AC9ABEE-4592-4519-9DE1-046ADAD2E84B}"/>
              </a:ext>
            </a:extLst>
          </p:cNvPr>
          <p:cNvPicPr>
            <a:picLocks noChangeAspect="1"/>
          </p:cNvPicPr>
          <p:nvPr/>
        </p:nvPicPr>
        <p:blipFill>
          <a:blip r:embed="rId2"/>
          <a:stretch>
            <a:fillRect/>
          </a:stretch>
        </p:blipFill>
        <p:spPr>
          <a:xfrm>
            <a:off x="2055586" y="1015135"/>
            <a:ext cx="4908585" cy="5549900"/>
          </a:xfrm>
          <a:prstGeom prst="rect">
            <a:avLst/>
          </a:prstGeom>
        </p:spPr>
      </p:pic>
      <p:pic>
        <p:nvPicPr>
          <p:cNvPr id="7" name="图片 6">
            <a:extLst>
              <a:ext uri="{FF2B5EF4-FFF2-40B4-BE49-F238E27FC236}">
                <a16:creationId xmlns:a16="http://schemas.microsoft.com/office/drawing/2014/main" id="{F4238E99-E364-4F96-B8B0-EEB8B026C774}"/>
              </a:ext>
            </a:extLst>
          </p:cNvPr>
          <p:cNvPicPr/>
          <p:nvPr/>
        </p:nvPicPr>
        <p:blipFill>
          <a:blip r:embed="rId3">
            <a:extLst>
              <a:ext uri="{28A0092B-C50C-407E-A947-70E740481C1C}">
                <a14:useLocalDpi xmlns:a14="http://schemas.microsoft.com/office/drawing/2010/main" val="0"/>
              </a:ext>
            </a:extLst>
          </a:blip>
          <a:stretch>
            <a:fillRect/>
          </a:stretch>
        </p:blipFill>
        <p:spPr>
          <a:xfrm>
            <a:off x="8647524" y="1553232"/>
            <a:ext cx="2529840" cy="1082040"/>
          </a:xfrm>
          <a:prstGeom prst="rect">
            <a:avLst/>
          </a:prstGeom>
        </p:spPr>
      </p:pic>
      <p:sp>
        <p:nvSpPr>
          <p:cNvPr id="8" name="文本框 7">
            <a:extLst>
              <a:ext uri="{FF2B5EF4-FFF2-40B4-BE49-F238E27FC236}">
                <a16:creationId xmlns:a16="http://schemas.microsoft.com/office/drawing/2014/main" id="{77928BD3-E20D-413F-9A7A-F5071487D3B5}"/>
              </a:ext>
            </a:extLst>
          </p:cNvPr>
          <p:cNvSpPr txBox="1"/>
          <p:nvPr/>
        </p:nvSpPr>
        <p:spPr>
          <a:xfrm>
            <a:off x="7732936" y="1185950"/>
            <a:ext cx="363314" cy="2243050"/>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运行结果</a:t>
            </a:r>
            <a:endParaRPr lang="en-US" altLang="zh-CN" sz="2400" dirty="0">
              <a:solidFill>
                <a:srgbClr val="0C388F"/>
              </a:solidFill>
              <a:latin typeface="微软雅黑" pitchFamily="34" charset="-122"/>
              <a:ea typeface="微软雅黑" pitchFamily="34" charset="-122"/>
            </a:endParaRPr>
          </a:p>
        </p:txBody>
      </p:sp>
    </p:spTree>
    <p:extLst>
      <p:ext uri="{BB962C8B-B14F-4D97-AF65-F5344CB8AC3E}">
        <p14:creationId xmlns:p14="http://schemas.microsoft.com/office/powerpoint/2010/main" val="34861064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  </a:t>
            </a:r>
            <a:r>
              <a:rPr kumimoji="0" lang="zh-CN" altLang="en-US" sz="3200" dirty="0">
                <a:solidFill>
                  <a:srgbClr val="1353A2"/>
                </a:solidFill>
                <a:latin typeface="微软雅黑" pitchFamily="34" charset="-122"/>
                <a:ea typeface="微软雅黑" pitchFamily="34" charset="-122"/>
              </a:rPr>
              <a:t>函数参数和返回值</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296699" y="1444584"/>
            <a:ext cx="9635462" cy="4654608"/>
          </a:xfrm>
          <a:prstGeom prst="rect">
            <a:avLst/>
          </a:prstGeom>
          <a:noFill/>
        </p:spPr>
        <p:txBody>
          <a:bodyPr wrap="square">
            <a:spAutoFit/>
          </a:bodyPr>
          <a:lstStyle/>
          <a:p>
            <a:pPr indent="304800" algn="just">
              <a:lnSpc>
                <a:spcPct val="150000"/>
              </a:lnSpc>
            </a:pPr>
            <a:r>
              <a:rPr lang="zh-CN" altLang="en-US" sz="2000" dirty="0">
                <a:solidFill>
                  <a:schemeClr val="tx1">
                    <a:lumMod val="65000"/>
                    <a:lumOff val="35000"/>
                  </a:schemeClr>
                </a:solidFill>
                <a:latin typeface="微软雅黑" pitchFamily="34" charset="-122"/>
                <a:ea typeface="微软雅黑" pitchFamily="34" charset="-122"/>
              </a:rPr>
              <a:t>通常将定义函数时设置的参数称为形式参数（简称为形参），将调用函数时传入的参数称为实际参数（简称为实参）。函数的参数传递是指将实际参数传递给形式参数的过程。函数参数的传递可以分为位置参数传递、关键字参数传递、默认参数传递、不定长参数等。</a:t>
            </a:r>
            <a:endParaRPr lang="en-US" altLang="zh-CN" sz="2000" dirty="0">
              <a:solidFill>
                <a:schemeClr val="tx1">
                  <a:lumMod val="65000"/>
                  <a:lumOff val="35000"/>
                </a:schemeClr>
              </a:solidFill>
              <a:latin typeface="微软雅黑" pitchFamily="34" charset="-122"/>
              <a:ea typeface="微软雅黑" pitchFamily="34" charset="-122"/>
            </a:endParaRPr>
          </a:p>
          <a:p>
            <a:pPr indent="304800" algn="just">
              <a:lnSpc>
                <a:spcPct val="150000"/>
              </a:lnSpc>
            </a:pPr>
            <a:endParaRPr lang="en-US" altLang="zh-CN" sz="2000" dirty="0">
              <a:solidFill>
                <a:schemeClr val="tx1">
                  <a:lumMod val="65000"/>
                  <a:lumOff val="35000"/>
                </a:schemeClr>
              </a:solidFill>
              <a:latin typeface="微软雅黑" pitchFamily="34" charset="-122"/>
              <a:ea typeface="微软雅黑" pitchFamily="34" charset="-122"/>
            </a:endParaRPr>
          </a:p>
          <a:p>
            <a:pPr indent="304800" algn="just">
              <a:lnSpc>
                <a:spcPct val="150000"/>
              </a:lnSpc>
            </a:pPr>
            <a:r>
              <a:rPr lang="zh-CN" altLang="zh-CN" sz="2000" dirty="0">
                <a:solidFill>
                  <a:schemeClr val="tx1">
                    <a:lumMod val="65000"/>
                    <a:lumOff val="35000"/>
                  </a:schemeClr>
                </a:solidFill>
                <a:latin typeface="微软雅黑" pitchFamily="34" charset="-122"/>
                <a:ea typeface="微软雅黑" pitchFamily="34" charset="-122"/>
              </a:rPr>
              <a:t>在</a:t>
            </a:r>
            <a:r>
              <a:rPr lang="en-US" altLang="zh-CN" sz="2000" dirty="0">
                <a:solidFill>
                  <a:schemeClr val="tx1">
                    <a:lumMod val="65000"/>
                    <a:lumOff val="35000"/>
                  </a:schemeClr>
                </a:solidFill>
                <a:latin typeface="微软雅黑" pitchFamily="34" charset="-122"/>
                <a:ea typeface="微软雅黑" pitchFamily="34" charset="-122"/>
              </a:rPr>
              <a:t>Python</a:t>
            </a:r>
            <a:r>
              <a:rPr lang="zh-CN" altLang="zh-CN" sz="2000" dirty="0">
                <a:solidFill>
                  <a:schemeClr val="tx1">
                    <a:lumMod val="65000"/>
                    <a:lumOff val="35000"/>
                  </a:schemeClr>
                </a:solidFill>
                <a:latin typeface="微软雅黑" pitchFamily="34" charset="-122"/>
                <a:ea typeface="微软雅黑" pitchFamily="34" charset="-122"/>
              </a:rPr>
              <a:t>中，函数可以通过</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zh-CN" sz="2000" dirty="0">
                <a:solidFill>
                  <a:schemeClr val="tx1">
                    <a:lumMod val="65000"/>
                    <a:lumOff val="35000"/>
                  </a:schemeClr>
                </a:solidFill>
                <a:latin typeface="微软雅黑" pitchFamily="34" charset="-122"/>
                <a:ea typeface="微软雅黑" pitchFamily="34" charset="-122"/>
              </a:rPr>
              <a:t>语句返回一个值给调用者。如果函数没有</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zh-CN" sz="2000" dirty="0">
                <a:solidFill>
                  <a:schemeClr val="tx1">
                    <a:lumMod val="65000"/>
                    <a:lumOff val="35000"/>
                  </a:schemeClr>
                </a:solidFill>
                <a:latin typeface="微软雅黑" pitchFamily="34" charset="-122"/>
                <a:ea typeface="微软雅黑" pitchFamily="34" charset="-122"/>
              </a:rPr>
              <a:t>语句，或者</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zh-CN" sz="2000" dirty="0">
                <a:solidFill>
                  <a:schemeClr val="tx1">
                    <a:lumMod val="65000"/>
                    <a:lumOff val="35000"/>
                  </a:schemeClr>
                </a:solidFill>
                <a:latin typeface="微软雅黑" pitchFamily="34" charset="-122"/>
                <a:ea typeface="微软雅黑" pitchFamily="34" charset="-122"/>
              </a:rPr>
              <a:t>后面没有跟任何值，那么该函数将默认返回</a:t>
            </a:r>
            <a:r>
              <a:rPr lang="en-US" altLang="zh-CN" sz="2000" dirty="0">
                <a:solidFill>
                  <a:schemeClr val="tx1">
                    <a:lumMod val="65000"/>
                    <a:lumOff val="35000"/>
                  </a:schemeClr>
                </a:solidFill>
                <a:latin typeface="微软雅黑" pitchFamily="34" charset="-122"/>
                <a:ea typeface="微软雅黑" pitchFamily="34" charset="-122"/>
              </a:rPr>
              <a:t>None</a:t>
            </a:r>
            <a:r>
              <a:rPr lang="zh-CN" altLang="zh-CN" sz="2000" dirty="0">
                <a:solidFill>
                  <a:schemeClr val="tx1">
                    <a:lumMod val="65000"/>
                    <a:lumOff val="35000"/>
                  </a:schemeClr>
                </a:solidFill>
                <a:latin typeface="微软雅黑" pitchFamily="34" charset="-122"/>
                <a:ea typeface="微软雅黑" pitchFamily="34" charset="-122"/>
              </a:rPr>
              <a:t>。函数的返回值可以是任何数据类型，包括整数、浮点数、字符串、列表等。通过返回值，函数可以将计算结果传递给其他部分的程序。</a:t>
            </a:r>
          </a:p>
          <a:p>
            <a:pPr indent="304800" algn="just">
              <a:lnSpc>
                <a:spcPct val="150000"/>
              </a:lnSpc>
            </a:pPr>
            <a:endParaRPr lang="zh-CN" altLang="zh-CN" sz="20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934366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6" name="文本框 5">
            <a:extLst>
              <a:ext uri="{FF2B5EF4-FFF2-40B4-BE49-F238E27FC236}">
                <a16:creationId xmlns:a16="http://schemas.microsoft.com/office/drawing/2014/main" id="{3696A9E4-DB6E-057A-BBEC-5C317292B9EA}"/>
              </a:ext>
            </a:extLst>
          </p:cNvPr>
          <p:cNvSpPr txBox="1"/>
          <p:nvPr/>
        </p:nvSpPr>
        <p:spPr>
          <a:xfrm>
            <a:off x="1651703" y="1225914"/>
            <a:ext cx="9868534" cy="2114938"/>
          </a:xfrm>
          <a:prstGeom prst="rect">
            <a:avLst/>
          </a:prstGeom>
          <a:noFill/>
        </p:spPr>
        <p:txBody>
          <a:bodyPr wrap="square">
            <a:spAutoFit/>
          </a:bodyPr>
          <a:lstStyle/>
          <a:p>
            <a:pPr algn="just">
              <a:lnSpc>
                <a:spcPts val="2600"/>
              </a:lnSpc>
            </a:pPr>
            <a:r>
              <a:rPr lang="en-US" altLang="zh-CN"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rPr>
              <a:t>1</a:t>
            </a:r>
            <a:r>
              <a:rPr lang="zh-CN" altLang="en-US"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rPr>
              <a:t>）</a:t>
            </a:r>
            <a:r>
              <a:rPr lang="zh-CN" altLang="zh-CN"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rPr>
              <a:t>位置参数的传递</a:t>
            </a:r>
            <a:endParaRPr lang="en-US" altLang="zh-CN"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endParaRPr>
          </a:p>
          <a:p>
            <a:pPr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      位置参数是最常见的参数传递方式，也是默认的传递方式。在调用函数时，实参按照形参的位置顺序依次赋值给形参，也就是说将第一个实参传递给第一个形参，将第二个实参传递给第二个形参，以此类推。</a:t>
            </a:r>
            <a:endParaRPr kumimoji="1" lang="en-US" altLang="zh-CN" sz="2000" dirty="0">
              <a:solidFill>
                <a:srgbClr val="1353A2"/>
              </a:solidFill>
              <a:latin typeface="微软雅黑" panose="020B0503020204020204" pitchFamily="34" charset="-122"/>
              <a:ea typeface="微软雅黑" panose="020B0503020204020204" pitchFamily="34" charset="-122"/>
            </a:endParaRPr>
          </a:p>
          <a:p>
            <a:pPr lvl="0" algn="just">
              <a:lnSpc>
                <a:spcPts val="2600"/>
              </a:lnSpc>
            </a:pPr>
            <a:r>
              <a:rPr lang="zh-CN" altLang="en-US"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B33C9909-19AA-4B47-A9B8-5C094549A603}"/>
              </a:ext>
            </a:extLst>
          </p:cNvPr>
          <p:cNvPicPr>
            <a:picLocks noChangeAspect="1"/>
          </p:cNvPicPr>
          <p:nvPr/>
        </p:nvPicPr>
        <p:blipFill rotWithShape="1">
          <a:blip r:embed="rId2"/>
          <a:srcRect r="42048"/>
          <a:stretch/>
        </p:blipFill>
        <p:spPr>
          <a:xfrm>
            <a:off x="1441555" y="3340852"/>
            <a:ext cx="5075787" cy="1802648"/>
          </a:xfrm>
          <a:prstGeom prst="rect">
            <a:avLst/>
          </a:prstGeom>
        </p:spPr>
      </p:pic>
      <p:sp>
        <p:nvSpPr>
          <p:cNvPr id="9" name="文本框 8">
            <a:extLst>
              <a:ext uri="{FF2B5EF4-FFF2-40B4-BE49-F238E27FC236}">
                <a16:creationId xmlns:a16="http://schemas.microsoft.com/office/drawing/2014/main" id="{73F918F5-821E-42DC-BF38-C328B24037F9}"/>
              </a:ext>
            </a:extLst>
          </p:cNvPr>
          <p:cNvSpPr txBox="1"/>
          <p:nvPr/>
        </p:nvSpPr>
        <p:spPr>
          <a:xfrm>
            <a:off x="7029819" y="3621472"/>
            <a:ext cx="3977940" cy="870751"/>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在左侧示例中，</a:t>
            </a:r>
            <a:r>
              <a:rPr lang="en-US" altLang="zh-CN" dirty="0">
                <a:solidFill>
                  <a:schemeClr val="tx1">
                    <a:lumMod val="65000"/>
                    <a:lumOff val="35000"/>
                  </a:schemeClr>
                </a:solidFill>
                <a:latin typeface="微软雅黑" pitchFamily="34" charset="-122"/>
                <a:ea typeface="微软雅黑" pitchFamily="34" charset="-122"/>
              </a:rPr>
              <a:t>"Alice" </a:t>
            </a:r>
            <a:r>
              <a:rPr lang="zh-CN" altLang="en-US" dirty="0">
                <a:solidFill>
                  <a:schemeClr val="tx1">
                    <a:lumMod val="65000"/>
                    <a:lumOff val="35000"/>
                  </a:schemeClr>
                </a:solidFill>
                <a:latin typeface="微软雅黑" pitchFamily="34" charset="-122"/>
                <a:ea typeface="微软雅黑" pitchFamily="34" charset="-122"/>
              </a:rPr>
              <a:t>赋值给 </a:t>
            </a:r>
            <a:r>
              <a:rPr lang="en-US" altLang="zh-CN" dirty="0">
                <a:solidFill>
                  <a:schemeClr val="tx1">
                    <a:lumMod val="65000"/>
                    <a:lumOff val="35000"/>
                  </a:schemeClr>
                </a:solidFill>
                <a:latin typeface="微软雅黑" pitchFamily="34" charset="-122"/>
                <a:ea typeface="微软雅黑" pitchFamily="34" charset="-122"/>
              </a:rPr>
              <a:t>name</a:t>
            </a:r>
            <a:r>
              <a:rPr lang="zh-CN" altLang="en-US" dirty="0">
                <a:solidFill>
                  <a:schemeClr val="tx1">
                    <a:lumMod val="65000"/>
                    <a:lumOff val="35000"/>
                  </a:schemeClr>
                </a:solidFill>
                <a:latin typeface="微软雅黑" pitchFamily="34" charset="-122"/>
                <a:ea typeface="微软雅黑" pitchFamily="34" charset="-122"/>
              </a:rPr>
              <a:t>，</a:t>
            </a:r>
            <a:r>
              <a:rPr lang="en-US" altLang="zh-CN" dirty="0">
                <a:solidFill>
                  <a:schemeClr val="tx1">
                    <a:lumMod val="65000"/>
                    <a:lumOff val="35000"/>
                  </a:schemeClr>
                </a:solidFill>
                <a:latin typeface="微软雅黑" pitchFamily="34" charset="-122"/>
                <a:ea typeface="微软雅黑" pitchFamily="34" charset="-122"/>
              </a:rPr>
              <a:t>"Hello" </a:t>
            </a:r>
            <a:r>
              <a:rPr lang="zh-CN" altLang="en-US" dirty="0">
                <a:solidFill>
                  <a:schemeClr val="tx1">
                    <a:lumMod val="65000"/>
                    <a:lumOff val="35000"/>
                  </a:schemeClr>
                </a:solidFill>
                <a:latin typeface="微软雅黑" pitchFamily="34" charset="-122"/>
                <a:ea typeface="微软雅黑" pitchFamily="34" charset="-122"/>
              </a:rPr>
              <a:t>赋值给 </a:t>
            </a:r>
            <a:r>
              <a:rPr lang="en-US" altLang="zh-CN" dirty="0">
                <a:solidFill>
                  <a:schemeClr val="tx1">
                    <a:lumMod val="65000"/>
                    <a:lumOff val="35000"/>
                  </a:schemeClr>
                </a:solidFill>
                <a:latin typeface="微软雅黑" pitchFamily="34" charset="-122"/>
                <a:ea typeface="微软雅黑" pitchFamily="34" charset="-122"/>
              </a:rPr>
              <a:t>greeting</a:t>
            </a:r>
            <a:r>
              <a:rPr lang="zh-CN" altLang="en-US"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530349" y="2901547"/>
            <a:ext cx="4216401" cy="2951898"/>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右侧示例中，调用函数时参数是</a:t>
            </a:r>
            <a:r>
              <a:rPr lang="en-US" altLang="zh-CN" dirty="0">
                <a:solidFill>
                  <a:schemeClr val="tx1">
                    <a:lumMod val="65000"/>
                    <a:lumOff val="35000"/>
                  </a:schemeClr>
                </a:solidFill>
                <a:latin typeface="微软雅黑" pitchFamily="34" charset="-122"/>
                <a:ea typeface="微软雅黑" pitchFamily="34" charset="-122"/>
              </a:rPr>
              <a:t>greeting="Hello", name="Alice"</a:t>
            </a:r>
            <a:r>
              <a:rPr lang="zh-CN" altLang="en-US" dirty="0">
                <a:solidFill>
                  <a:schemeClr val="tx1">
                    <a:lumMod val="65000"/>
                    <a:lumOff val="35000"/>
                  </a:schemeClr>
                </a:solidFill>
                <a:latin typeface="微软雅黑" pitchFamily="34" charset="-122"/>
                <a:ea typeface="微软雅黑" pitchFamily="34" charset="-122"/>
              </a:rPr>
              <a:t>，也就是通过“形参</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实参”的格式进行调用，属于关键字参数的传递，</a:t>
            </a:r>
            <a:r>
              <a:rPr lang="en-US" altLang="zh-CN" dirty="0">
                <a:solidFill>
                  <a:schemeClr val="tx1">
                    <a:lumMod val="65000"/>
                    <a:lumOff val="35000"/>
                  </a:schemeClr>
                </a:solidFill>
                <a:latin typeface="微软雅黑" pitchFamily="34" charset="-122"/>
                <a:ea typeface="微软雅黑" pitchFamily="34" charset="-122"/>
              </a:rPr>
              <a:t>" Hello"</a:t>
            </a:r>
            <a:r>
              <a:rPr lang="zh-CN" altLang="en-US" dirty="0">
                <a:solidFill>
                  <a:schemeClr val="tx1">
                    <a:lumMod val="65000"/>
                    <a:lumOff val="35000"/>
                  </a:schemeClr>
                </a:solidFill>
                <a:latin typeface="微软雅黑" pitchFamily="34" charset="-122"/>
                <a:ea typeface="微软雅黑" pitchFamily="34" charset="-122"/>
              </a:rPr>
              <a:t>传递给形参</a:t>
            </a:r>
            <a:r>
              <a:rPr lang="en-US" altLang="zh-CN" dirty="0">
                <a:solidFill>
                  <a:schemeClr val="tx1">
                    <a:lumMod val="65000"/>
                    <a:lumOff val="35000"/>
                  </a:schemeClr>
                </a:solidFill>
                <a:latin typeface="微软雅黑" pitchFamily="34" charset="-122"/>
                <a:ea typeface="微软雅黑" pitchFamily="34" charset="-122"/>
              </a:rPr>
              <a:t>greeting</a:t>
            </a:r>
            <a:r>
              <a:rPr lang="zh-CN" altLang="en-US" dirty="0">
                <a:solidFill>
                  <a:schemeClr val="tx1">
                    <a:lumMod val="65000"/>
                    <a:lumOff val="35000"/>
                  </a:schemeClr>
                </a:solidFill>
                <a:latin typeface="微软雅黑" pitchFamily="34" charset="-122"/>
                <a:ea typeface="微软雅黑" pitchFamily="34" charset="-122"/>
              </a:rPr>
              <a:t>，</a:t>
            </a:r>
            <a:r>
              <a:rPr lang="en-US" altLang="zh-CN" dirty="0">
                <a:solidFill>
                  <a:schemeClr val="tx1">
                    <a:lumMod val="65000"/>
                    <a:lumOff val="35000"/>
                  </a:schemeClr>
                </a:solidFill>
                <a:latin typeface="微软雅黑" pitchFamily="34" charset="-122"/>
                <a:ea typeface="微软雅黑" pitchFamily="34" charset="-122"/>
              </a:rPr>
              <a:t>"Alice"</a:t>
            </a:r>
            <a:r>
              <a:rPr lang="zh-CN" altLang="en-US" dirty="0">
                <a:solidFill>
                  <a:schemeClr val="tx1">
                    <a:lumMod val="65000"/>
                    <a:lumOff val="35000"/>
                  </a:schemeClr>
                </a:solidFill>
                <a:latin typeface="微软雅黑" pitchFamily="34" charset="-122"/>
                <a:ea typeface="微软雅黑" pitchFamily="34" charset="-122"/>
              </a:rPr>
              <a:t>传递给形参</a:t>
            </a:r>
            <a:r>
              <a:rPr lang="en-US" altLang="zh-CN" dirty="0">
                <a:solidFill>
                  <a:schemeClr val="tx1">
                    <a:lumMod val="65000"/>
                    <a:lumOff val="35000"/>
                  </a:schemeClr>
                </a:solidFill>
                <a:latin typeface="微软雅黑" pitchFamily="34" charset="-122"/>
                <a:ea typeface="微软雅黑" pitchFamily="34" charset="-122"/>
              </a:rPr>
              <a:t>name</a:t>
            </a:r>
            <a:r>
              <a:rPr lang="zh-CN" altLang="en-US" dirty="0">
                <a:solidFill>
                  <a:schemeClr val="tx1">
                    <a:lumMod val="65000"/>
                    <a:lumOff val="35000"/>
                  </a:schemeClr>
                </a:solidFill>
                <a:latin typeface="微软雅黑" pitchFamily="34" charset="-122"/>
                <a:ea typeface="微软雅黑" pitchFamily="34" charset="-122"/>
              </a:rPr>
              <a:t>，函数执行后输出结果</a:t>
            </a:r>
            <a:r>
              <a:rPr lang="en-US" altLang="zh-CN" dirty="0">
                <a:solidFill>
                  <a:schemeClr val="tx1">
                    <a:lumMod val="65000"/>
                    <a:lumOff val="35000"/>
                  </a:schemeClr>
                </a:solidFill>
                <a:latin typeface="微软雅黑" pitchFamily="34" charset="-122"/>
                <a:ea typeface="微软雅黑" pitchFamily="34" charset="-122"/>
              </a:rPr>
              <a:t>: Hello, Alice!</a:t>
            </a:r>
          </a:p>
        </p:txBody>
      </p:sp>
      <p:sp>
        <p:nvSpPr>
          <p:cNvPr id="6" name="文本框 5">
            <a:extLst>
              <a:ext uri="{FF2B5EF4-FFF2-40B4-BE49-F238E27FC236}">
                <a16:creationId xmlns:a16="http://schemas.microsoft.com/office/drawing/2014/main" id="{3696A9E4-DB6E-057A-BBEC-5C317292B9EA}"/>
              </a:ext>
            </a:extLst>
          </p:cNvPr>
          <p:cNvSpPr txBox="1"/>
          <p:nvPr/>
        </p:nvSpPr>
        <p:spPr>
          <a:xfrm>
            <a:off x="1530350" y="1196729"/>
            <a:ext cx="9956800" cy="2114938"/>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2</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）关键字参数的传递</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关键字参数允许在函数调用时明确指定参数的名称，不必考虑它们的位置顺序，关键字参数的传递通过“形参</a:t>
            </a:r>
            <a:r>
              <a:rPr kumimoji="1" lang="en-US" altLang="zh-CN" sz="2000" dirty="0">
                <a:solidFill>
                  <a:srgbClr val="1353A2"/>
                </a:solidFill>
                <a:latin typeface="微软雅黑" panose="020B0503020204020204" pitchFamily="34" charset="-122"/>
                <a:ea typeface="微软雅黑" panose="020B0503020204020204" pitchFamily="34" charset="-122"/>
              </a:rPr>
              <a:t>=</a:t>
            </a:r>
            <a:r>
              <a:rPr kumimoji="1" lang="zh-CN" altLang="en-US" sz="2000" dirty="0">
                <a:solidFill>
                  <a:srgbClr val="1353A2"/>
                </a:solidFill>
                <a:latin typeface="微软雅黑" panose="020B0503020204020204" pitchFamily="34" charset="-122"/>
                <a:ea typeface="微软雅黑" panose="020B0503020204020204" pitchFamily="34" charset="-122"/>
              </a:rPr>
              <a:t>实参”的格式将实参与形参相关联，将实参按照相应的关键字传递给形参。</a:t>
            </a:r>
            <a:endParaRPr kumimoji="1" lang="en-US" altLang="zh-CN" sz="2000" dirty="0">
              <a:solidFill>
                <a:srgbClr val="1353A2"/>
              </a:solidFill>
              <a:latin typeface="微软雅黑" panose="020B0503020204020204" pitchFamily="34" charset="-122"/>
              <a:ea typeface="微软雅黑" panose="020B0503020204020204" pitchFamily="34" charset="-122"/>
            </a:endParaRPr>
          </a:p>
          <a:p>
            <a:pPr lvl="0" algn="just">
              <a:lnSpc>
                <a:spcPts val="2600"/>
              </a:lnSpc>
            </a:pPr>
            <a:r>
              <a:rPr lang="zh-CN" altLang="en-US"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2ADDABB0-7FFB-4DC0-92BD-FA7986117ADB}"/>
              </a:ext>
            </a:extLst>
          </p:cNvPr>
          <p:cNvPicPr>
            <a:picLocks noChangeAspect="1"/>
          </p:cNvPicPr>
          <p:nvPr/>
        </p:nvPicPr>
        <p:blipFill rotWithShape="1">
          <a:blip r:embed="rId2"/>
          <a:srcRect t="-2790" r="28015"/>
          <a:stretch/>
        </p:blipFill>
        <p:spPr>
          <a:xfrm>
            <a:off x="5658739" y="2901547"/>
            <a:ext cx="5752211" cy="1937194"/>
          </a:xfrm>
          <a:prstGeom prst="rect">
            <a:avLst/>
          </a:prstGeom>
        </p:spPr>
      </p:pic>
      <p:sp>
        <p:nvSpPr>
          <p:cNvPr id="8" name="文本框 7">
            <a:extLst>
              <a:ext uri="{FF2B5EF4-FFF2-40B4-BE49-F238E27FC236}">
                <a16:creationId xmlns:a16="http://schemas.microsoft.com/office/drawing/2014/main" id="{66E7F6DA-279B-4A50-9F23-E1BA3EF1F9E8}"/>
              </a:ext>
            </a:extLst>
          </p:cNvPr>
          <p:cNvSpPr txBox="1"/>
          <p:nvPr/>
        </p:nvSpPr>
        <p:spPr>
          <a:xfrm>
            <a:off x="1530349" y="5742940"/>
            <a:ext cx="10044813" cy="874407"/>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关键字参数的优势在于能够提高代码的可读性和灵活性，尤其是当函数有多个参数且某些参数具有默认值时。</a:t>
            </a:r>
          </a:p>
        </p:txBody>
      </p:sp>
    </p:spTree>
    <p:extLst>
      <p:ext uri="{BB962C8B-B14F-4D97-AF65-F5344CB8AC3E}">
        <p14:creationId xmlns:p14="http://schemas.microsoft.com/office/powerpoint/2010/main" val="1322453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4" name="文本框 3">
            <a:extLst>
              <a:ext uri="{FF2B5EF4-FFF2-40B4-BE49-F238E27FC236}">
                <a16:creationId xmlns:a16="http://schemas.microsoft.com/office/drawing/2014/main" id="{50EBD0A3-790F-841E-5B9A-5A1C539E6617}"/>
              </a:ext>
            </a:extLst>
          </p:cNvPr>
          <p:cNvSpPr txBox="1"/>
          <p:nvPr/>
        </p:nvSpPr>
        <p:spPr>
          <a:xfrm>
            <a:off x="7226299" y="2645427"/>
            <a:ext cx="4216401" cy="1705403"/>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左侧示例中，</a:t>
            </a:r>
            <a:r>
              <a:rPr lang="en-US" altLang="zh-CN" dirty="0">
                <a:solidFill>
                  <a:schemeClr val="tx1">
                    <a:lumMod val="65000"/>
                    <a:lumOff val="35000"/>
                  </a:schemeClr>
                </a:solidFill>
                <a:latin typeface="微软雅黑" pitchFamily="34" charset="-122"/>
                <a:ea typeface="微软雅黑" pitchFamily="34" charset="-122"/>
              </a:rPr>
              <a:t>greeting </a:t>
            </a:r>
            <a:r>
              <a:rPr lang="zh-CN" altLang="en-US" dirty="0">
                <a:solidFill>
                  <a:schemeClr val="tx1">
                    <a:lumMod val="65000"/>
                    <a:lumOff val="35000"/>
                  </a:schemeClr>
                </a:solidFill>
                <a:latin typeface="微软雅黑" pitchFamily="34" charset="-122"/>
                <a:ea typeface="微软雅黑" pitchFamily="34" charset="-122"/>
              </a:rPr>
              <a:t>参数被定义为默认值 </a:t>
            </a:r>
            <a:r>
              <a:rPr lang="en-US" altLang="zh-CN" dirty="0">
                <a:solidFill>
                  <a:schemeClr val="tx1">
                    <a:lumMod val="65000"/>
                    <a:lumOff val="35000"/>
                  </a:schemeClr>
                </a:solidFill>
                <a:latin typeface="微软雅黑" pitchFamily="34" charset="-122"/>
                <a:ea typeface="微软雅黑" pitchFamily="34" charset="-122"/>
              </a:rPr>
              <a:t>"Hello"</a:t>
            </a:r>
            <a:r>
              <a:rPr lang="zh-CN" altLang="en-US" dirty="0">
                <a:solidFill>
                  <a:schemeClr val="tx1">
                    <a:lumMod val="65000"/>
                    <a:lumOff val="35000"/>
                  </a:schemeClr>
                </a:solidFill>
                <a:latin typeface="微软雅黑" pitchFamily="34" charset="-122"/>
                <a:ea typeface="微软雅黑" pitchFamily="34" charset="-122"/>
              </a:rPr>
              <a:t>。调用函数时，如果不提供 </a:t>
            </a:r>
            <a:r>
              <a:rPr lang="en-US" altLang="zh-CN" dirty="0">
                <a:solidFill>
                  <a:schemeClr val="tx1">
                    <a:lumMod val="65000"/>
                    <a:lumOff val="35000"/>
                  </a:schemeClr>
                </a:solidFill>
                <a:latin typeface="微软雅黑" pitchFamily="34" charset="-122"/>
                <a:ea typeface="微软雅黑" pitchFamily="34" charset="-122"/>
              </a:rPr>
              <a:t>greeting </a:t>
            </a:r>
            <a:r>
              <a:rPr lang="zh-CN" altLang="en-US" dirty="0">
                <a:solidFill>
                  <a:schemeClr val="tx1">
                    <a:lumMod val="65000"/>
                    <a:lumOff val="35000"/>
                  </a:schemeClr>
                </a:solidFill>
                <a:latin typeface="微软雅黑" pitchFamily="34" charset="-122"/>
                <a:ea typeface="微软雅黑" pitchFamily="34" charset="-122"/>
              </a:rPr>
              <a:t>参数，则使用默认值 </a:t>
            </a:r>
            <a:r>
              <a:rPr lang="en-US" altLang="zh-CN" dirty="0">
                <a:solidFill>
                  <a:schemeClr val="tx1">
                    <a:lumMod val="65000"/>
                    <a:lumOff val="35000"/>
                  </a:schemeClr>
                </a:solidFill>
                <a:latin typeface="微软雅黑" pitchFamily="34" charset="-122"/>
                <a:ea typeface="微软雅黑" pitchFamily="34" charset="-122"/>
              </a:rPr>
              <a:t>"Hello"</a:t>
            </a:r>
            <a:r>
              <a:rPr lang="zh-CN" altLang="en-US" dirty="0">
                <a:solidFill>
                  <a:schemeClr val="tx1">
                    <a:lumMod val="65000"/>
                    <a:lumOff val="35000"/>
                  </a:schemeClr>
                </a:solidFill>
                <a:latin typeface="微软雅黑" pitchFamily="34" charset="-122"/>
                <a:ea typeface="微软雅黑" pitchFamily="34" charset="-122"/>
              </a:rPr>
              <a:t>。</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3696A9E4-DB6E-057A-BBEC-5C317292B9EA}"/>
              </a:ext>
            </a:extLst>
          </p:cNvPr>
          <p:cNvSpPr txBox="1"/>
          <p:nvPr/>
        </p:nvSpPr>
        <p:spPr>
          <a:xfrm>
            <a:off x="1530350" y="1196729"/>
            <a:ext cx="9956800" cy="1294713"/>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3</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）默认参数的传递</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默认参数允许在函数定义时为某些参数指定默认值，函数被调用时可以选择是否给带有默认值的形参传值，若没有给带有默认值的形参传值，则直接使用该形参的默认值。</a:t>
            </a:r>
            <a:r>
              <a:rPr lang="zh-CN" altLang="en-US"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9E123F81-FDB5-4461-8F49-B46040D1D2C0}"/>
              </a:ext>
            </a:extLst>
          </p:cNvPr>
          <p:cNvPicPr>
            <a:picLocks noChangeAspect="1"/>
          </p:cNvPicPr>
          <p:nvPr/>
        </p:nvPicPr>
        <p:blipFill rotWithShape="1">
          <a:blip r:embed="rId2"/>
          <a:srcRect r="35491"/>
          <a:stretch/>
        </p:blipFill>
        <p:spPr>
          <a:xfrm>
            <a:off x="1177861" y="2669467"/>
            <a:ext cx="5864288" cy="2951897"/>
          </a:xfrm>
          <a:prstGeom prst="rect">
            <a:avLst/>
          </a:prstGeom>
        </p:spPr>
      </p:pic>
      <p:sp>
        <p:nvSpPr>
          <p:cNvPr id="11" name="文本框 10">
            <a:extLst>
              <a:ext uri="{FF2B5EF4-FFF2-40B4-BE49-F238E27FC236}">
                <a16:creationId xmlns:a16="http://schemas.microsoft.com/office/drawing/2014/main" id="{5DE582B2-1B97-4530-A741-D3398241512C}"/>
              </a:ext>
            </a:extLst>
          </p:cNvPr>
          <p:cNvSpPr txBox="1"/>
          <p:nvPr/>
        </p:nvSpPr>
        <p:spPr>
          <a:xfrm>
            <a:off x="7341488" y="4504815"/>
            <a:ext cx="4145662" cy="1238159"/>
          </a:xfrm>
          <a:prstGeom prst="rect">
            <a:avLst/>
          </a:prstGeom>
          <a:noFill/>
        </p:spPr>
        <p:txBody>
          <a:bodyPr wrap="square">
            <a:spAutoFit/>
          </a:bodyPr>
          <a:lstStyle/>
          <a:p>
            <a:pPr algn="just">
              <a:lnSpc>
                <a:spcPts val="2200"/>
              </a:lnSpc>
              <a:spcBef>
                <a:spcPts val="600"/>
              </a:spcBef>
            </a:pPr>
            <a:r>
              <a:rPr lang="zh-CN" altLang="zh-CN" sz="1800" b="1" kern="100" dirty="0">
                <a:solidFill>
                  <a:srgbClr val="FFFFFF"/>
                </a:solidFill>
                <a:effectLst/>
                <a:highlight>
                  <a:srgbClr val="000000"/>
                </a:highlight>
                <a:latin typeface="Calibri" panose="020F0502020204030204" pitchFamily="34" charset="0"/>
                <a:ea typeface="Times New Roman" panose="02020603050405020304" pitchFamily="18" charset="0"/>
                <a:cs typeface="Tahoma" panose="020B0604030504040204" pitchFamily="34" charset="0"/>
              </a:rPr>
              <a:t> </a:t>
            </a:r>
            <a:r>
              <a:rPr lang="zh-CN" altLang="zh-CN" sz="1800" b="1" kern="100" dirty="0">
                <a:solidFill>
                  <a:srgbClr val="FFFFFF"/>
                </a:solidFill>
                <a:effectLst/>
                <a:highlight>
                  <a:srgbClr val="000000"/>
                </a:highlight>
                <a:latin typeface="Times New Roman" panose="02020603050405020304" pitchFamily="18" charset="0"/>
                <a:ea typeface="微软雅黑" panose="020B0503020204020204" pitchFamily="34" charset="-122"/>
                <a:cs typeface="Tahoma" panose="020B0604030504040204" pitchFamily="34" charset="0"/>
              </a:rPr>
              <a:t>注意：</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indent="304800" algn="just">
              <a:lnSpc>
                <a:spcPct val="150000"/>
              </a:lnSpc>
              <a:spcBef>
                <a:spcPts val="600"/>
              </a:spcBef>
              <a:spcAft>
                <a:spcPts val="600"/>
              </a:spcAft>
            </a:pPr>
            <a:r>
              <a:rPr lang="zh-CN" altLang="zh-CN" dirty="0">
                <a:solidFill>
                  <a:schemeClr val="tx1">
                    <a:lumMod val="65000"/>
                    <a:lumOff val="35000"/>
                  </a:schemeClr>
                </a:solidFill>
                <a:latin typeface="微软雅黑" pitchFamily="34" charset="-122"/>
                <a:ea typeface="微软雅黑" pitchFamily="34" charset="-122"/>
              </a:rPr>
              <a:t>带有默认值的参数一定要位于参数列表的最后面。否则程序会报错。</a:t>
            </a:r>
          </a:p>
        </p:txBody>
      </p:sp>
    </p:spTree>
    <p:extLst>
      <p:ext uri="{BB962C8B-B14F-4D97-AF65-F5344CB8AC3E}">
        <p14:creationId xmlns:p14="http://schemas.microsoft.com/office/powerpoint/2010/main" val="39842585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207767" y="4356063"/>
            <a:ext cx="4938989" cy="1705403"/>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其中，加了星号（*）的变量</a:t>
            </a:r>
            <a:r>
              <a:rPr lang="en-US" altLang="zh-CN" dirty="0" err="1">
                <a:solidFill>
                  <a:schemeClr val="tx1">
                    <a:lumMod val="65000"/>
                    <a:lumOff val="35000"/>
                  </a:schemeClr>
                </a:solidFill>
                <a:latin typeface="微软雅黑" pitchFamily="34" charset="-122"/>
                <a:ea typeface="微软雅黑" pitchFamily="34" charset="-122"/>
              </a:rPr>
              <a:t>args</a:t>
            </a:r>
            <a:r>
              <a:rPr lang="zh-CN" altLang="en-US" dirty="0">
                <a:solidFill>
                  <a:schemeClr val="tx1">
                    <a:lumMod val="65000"/>
                    <a:lumOff val="35000"/>
                  </a:schemeClr>
                </a:solidFill>
                <a:latin typeface="微软雅黑" pitchFamily="34" charset="-122"/>
                <a:ea typeface="微软雅黑" pitchFamily="34" charset="-122"/>
              </a:rPr>
              <a:t>会存放所有未命名的变量参数，</a:t>
            </a:r>
            <a:r>
              <a:rPr lang="en-US" altLang="zh-CN" dirty="0" err="1">
                <a:solidFill>
                  <a:schemeClr val="tx1">
                    <a:lumMod val="65000"/>
                    <a:lumOff val="35000"/>
                  </a:schemeClr>
                </a:solidFill>
                <a:latin typeface="微软雅黑" pitchFamily="34" charset="-122"/>
                <a:ea typeface="微软雅黑" pitchFamily="34" charset="-122"/>
              </a:rPr>
              <a:t>args</a:t>
            </a:r>
            <a:r>
              <a:rPr lang="zh-CN" altLang="en-US" dirty="0">
                <a:solidFill>
                  <a:schemeClr val="tx1">
                    <a:lumMod val="65000"/>
                    <a:lumOff val="35000"/>
                  </a:schemeClr>
                </a:solidFill>
                <a:latin typeface="微软雅黑" pitchFamily="34" charset="-122"/>
                <a:ea typeface="微软雅黑" pitchFamily="34" charset="-122"/>
              </a:rPr>
              <a:t>为元组，例如①。</a:t>
            </a:r>
            <a:endParaRPr lang="en-US" altLang="zh-CN" dirty="0">
              <a:solidFill>
                <a:schemeClr val="tx1">
                  <a:lumMod val="65000"/>
                  <a:lumOff val="35000"/>
                </a:schemeClr>
              </a:solidFill>
              <a:latin typeface="微软雅黑" pitchFamily="34" charset="-122"/>
              <a:ea typeface="微软雅黑" pitchFamily="34" charset="-122"/>
            </a:endParaRPr>
          </a:p>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加**的变量</a:t>
            </a:r>
            <a:r>
              <a:rPr lang="en-US" altLang="zh-CN" dirty="0" err="1">
                <a:solidFill>
                  <a:schemeClr val="tx1">
                    <a:lumMod val="65000"/>
                    <a:lumOff val="35000"/>
                  </a:schemeClr>
                </a:solidFill>
                <a:latin typeface="微软雅黑" pitchFamily="34" charset="-122"/>
                <a:ea typeface="微软雅黑" pitchFamily="34" charset="-122"/>
              </a:rPr>
              <a:t>kwargs</a:t>
            </a:r>
            <a:r>
              <a:rPr lang="zh-CN" altLang="en-US" dirty="0">
                <a:solidFill>
                  <a:schemeClr val="tx1">
                    <a:lumMod val="65000"/>
                    <a:lumOff val="35000"/>
                  </a:schemeClr>
                </a:solidFill>
                <a:latin typeface="微软雅黑" pitchFamily="34" charset="-122"/>
                <a:ea typeface="微软雅黑" pitchFamily="34" charset="-122"/>
              </a:rPr>
              <a:t>会存放命名参数，即形如</a:t>
            </a:r>
            <a:r>
              <a:rPr lang="en-US" altLang="zh-CN" dirty="0">
                <a:solidFill>
                  <a:schemeClr val="tx1">
                    <a:lumMod val="65000"/>
                    <a:lumOff val="35000"/>
                  </a:schemeClr>
                </a:solidFill>
                <a:latin typeface="微软雅黑" pitchFamily="34" charset="-122"/>
                <a:ea typeface="微软雅黑" pitchFamily="34" charset="-122"/>
              </a:rPr>
              <a:t>key=value</a:t>
            </a:r>
            <a:r>
              <a:rPr lang="zh-CN" altLang="en-US" dirty="0">
                <a:solidFill>
                  <a:schemeClr val="tx1">
                    <a:lumMod val="65000"/>
                    <a:lumOff val="35000"/>
                  </a:schemeClr>
                </a:solidFill>
                <a:latin typeface="微软雅黑" pitchFamily="34" charset="-122"/>
                <a:ea typeface="微软雅黑" pitchFamily="34" charset="-122"/>
              </a:rPr>
              <a:t>的参数， </a:t>
            </a:r>
            <a:r>
              <a:rPr lang="en-US" altLang="zh-CN" dirty="0" err="1">
                <a:solidFill>
                  <a:schemeClr val="tx1">
                    <a:lumMod val="65000"/>
                    <a:lumOff val="35000"/>
                  </a:schemeClr>
                </a:solidFill>
                <a:latin typeface="微软雅黑" pitchFamily="34" charset="-122"/>
                <a:ea typeface="微软雅黑" pitchFamily="34" charset="-122"/>
              </a:rPr>
              <a:t>kwargs</a:t>
            </a:r>
            <a:r>
              <a:rPr lang="zh-CN" altLang="en-US" dirty="0">
                <a:solidFill>
                  <a:schemeClr val="tx1">
                    <a:lumMod val="65000"/>
                    <a:lumOff val="35000"/>
                  </a:schemeClr>
                </a:solidFill>
                <a:latin typeface="微软雅黑" pitchFamily="34" charset="-122"/>
                <a:ea typeface="微软雅黑" pitchFamily="34" charset="-122"/>
              </a:rPr>
              <a:t>为字典，例如②。</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3696A9E4-DB6E-057A-BBEC-5C317292B9EA}"/>
              </a:ext>
            </a:extLst>
          </p:cNvPr>
          <p:cNvSpPr txBox="1"/>
          <p:nvPr/>
        </p:nvSpPr>
        <p:spPr>
          <a:xfrm>
            <a:off x="1301750" y="1196729"/>
            <a:ext cx="10185400" cy="1294522"/>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4</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）不定长参数</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在</a:t>
            </a:r>
            <a:r>
              <a:rPr kumimoji="1" lang="en-US" altLang="zh-CN" sz="2000" dirty="0">
                <a:solidFill>
                  <a:srgbClr val="1353A2"/>
                </a:solidFill>
                <a:latin typeface="微软雅黑" panose="020B0503020204020204" pitchFamily="34" charset="-122"/>
                <a:ea typeface="微软雅黑" panose="020B0503020204020204" pitchFamily="34" charset="-122"/>
              </a:rPr>
              <a:t>Python</a:t>
            </a:r>
            <a:r>
              <a:rPr kumimoji="1" lang="zh-CN" altLang="en-US" sz="2000" dirty="0">
                <a:solidFill>
                  <a:srgbClr val="1353A2"/>
                </a:solidFill>
                <a:latin typeface="微软雅黑" panose="020B0503020204020204" pitchFamily="34" charset="-122"/>
                <a:ea typeface="微软雅黑" panose="020B0503020204020204" pitchFamily="34" charset="-122"/>
              </a:rPr>
              <a:t>中，有时可能需要一个函数能处理比当初声明时更多的参数，这些参数叫做不定长参数，不定长参数允许函数接受任意数量的参数。声明时不会命名，其语法格式如下：</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982404C3-16B1-479D-9B3A-0CF89AD71E62}"/>
              </a:ext>
            </a:extLst>
          </p:cNvPr>
          <p:cNvPicPr>
            <a:picLocks noChangeAspect="1"/>
          </p:cNvPicPr>
          <p:nvPr/>
        </p:nvPicPr>
        <p:blipFill rotWithShape="1">
          <a:blip r:embed="rId2"/>
          <a:srcRect l="2447" t="10423" r="48236" b="6835"/>
          <a:stretch/>
        </p:blipFill>
        <p:spPr>
          <a:xfrm>
            <a:off x="1373940" y="2604836"/>
            <a:ext cx="4581692" cy="1473869"/>
          </a:xfrm>
          <a:prstGeom prst="rect">
            <a:avLst/>
          </a:prstGeom>
        </p:spPr>
      </p:pic>
      <p:pic>
        <p:nvPicPr>
          <p:cNvPr id="10" name="图片 9">
            <a:extLst>
              <a:ext uri="{FF2B5EF4-FFF2-40B4-BE49-F238E27FC236}">
                <a16:creationId xmlns:a16="http://schemas.microsoft.com/office/drawing/2014/main" id="{BECE658F-1348-436F-B9AB-7EAF3A000AD7}"/>
              </a:ext>
            </a:extLst>
          </p:cNvPr>
          <p:cNvPicPr>
            <a:picLocks noChangeAspect="1"/>
          </p:cNvPicPr>
          <p:nvPr/>
        </p:nvPicPr>
        <p:blipFill>
          <a:blip r:embed="rId3"/>
          <a:stretch>
            <a:fillRect/>
          </a:stretch>
        </p:blipFill>
        <p:spPr>
          <a:xfrm>
            <a:off x="6420831" y="2489958"/>
            <a:ext cx="5107793" cy="1951039"/>
          </a:xfrm>
          <a:prstGeom prst="rect">
            <a:avLst/>
          </a:prstGeom>
        </p:spPr>
      </p:pic>
      <p:pic>
        <p:nvPicPr>
          <p:cNvPr id="12" name="图片 11">
            <a:extLst>
              <a:ext uri="{FF2B5EF4-FFF2-40B4-BE49-F238E27FC236}">
                <a16:creationId xmlns:a16="http://schemas.microsoft.com/office/drawing/2014/main" id="{86317C31-4C49-4230-8EB5-9B1C22FB5D3F}"/>
              </a:ext>
            </a:extLst>
          </p:cNvPr>
          <p:cNvPicPr>
            <a:picLocks noChangeAspect="1"/>
          </p:cNvPicPr>
          <p:nvPr/>
        </p:nvPicPr>
        <p:blipFill>
          <a:blip r:embed="rId4"/>
          <a:stretch>
            <a:fillRect/>
          </a:stretch>
        </p:blipFill>
        <p:spPr>
          <a:xfrm>
            <a:off x="6379356" y="4578485"/>
            <a:ext cx="5190744" cy="2180844"/>
          </a:xfrm>
          <a:prstGeom prst="rect">
            <a:avLst/>
          </a:prstGeom>
        </p:spPr>
      </p:pic>
      <p:sp>
        <p:nvSpPr>
          <p:cNvPr id="14" name="文本框 13">
            <a:extLst>
              <a:ext uri="{FF2B5EF4-FFF2-40B4-BE49-F238E27FC236}">
                <a16:creationId xmlns:a16="http://schemas.microsoft.com/office/drawing/2014/main" id="{C70BE310-8D99-4594-9BFA-5349914D7DD0}"/>
              </a:ext>
            </a:extLst>
          </p:cNvPr>
          <p:cNvSpPr txBox="1"/>
          <p:nvPr/>
        </p:nvSpPr>
        <p:spPr>
          <a:xfrm>
            <a:off x="11017250" y="2506869"/>
            <a:ext cx="469900" cy="369332"/>
          </a:xfrm>
          <a:prstGeom prst="rect">
            <a:avLst/>
          </a:prstGeom>
          <a:noFill/>
        </p:spPr>
        <p:txBody>
          <a:bodyPr wrap="square">
            <a:spAutoFit/>
          </a:bodyPr>
          <a:lstStyle/>
          <a:p>
            <a:r>
              <a:rPr kumimoji="1" lang="zh-CN" altLang="en-US" sz="1800" dirty="0">
                <a:solidFill>
                  <a:srgbClr val="1353A2"/>
                </a:solidFill>
                <a:latin typeface="微软雅黑" panose="020B0503020204020204" pitchFamily="34" charset="-122"/>
                <a:ea typeface="微软雅黑" panose="020B0503020204020204" pitchFamily="34" charset="-122"/>
              </a:rPr>
              <a:t>①</a:t>
            </a:r>
            <a:endParaRPr lang="zh-CN" altLang="en-US" dirty="0"/>
          </a:p>
        </p:txBody>
      </p:sp>
      <p:sp>
        <p:nvSpPr>
          <p:cNvPr id="15" name="文本框 14">
            <a:extLst>
              <a:ext uri="{FF2B5EF4-FFF2-40B4-BE49-F238E27FC236}">
                <a16:creationId xmlns:a16="http://schemas.microsoft.com/office/drawing/2014/main" id="{87A1A2FC-17D0-4B64-A1A6-DE176BB317FA}"/>
              </a:ext>
            </a:extLst>
          </p:cNvPr>
          <p:cNvSpPr txBox="1"/>
          <p:nvPr/>
        </p:nvSpPr>
        <p:spPr>
          <a:xfrm>
            <a:off x="11117539" y="4643836"/>
            <a:ext cx="411085" cy="369332"/>
          </a:xfrm>
          <a:prstGeom prst="rect">
            <a:avLst/>
          </a:prstGeom>
          <a:noFill/>
        </p:spPr>
        <p:txBody>
          <a:bodyPr wrap="square">
            <a:spAutoFit/>
          </a:bodyPr>
          <a:lstStyle/>
          <a:p>
            <a:r>
              <a:rPr kumimoji="1" lang="zh-CN" altLang="en-US" sz="1800" dirty="0">
                <a:solidFill>
                  <a:srgbClr val="1353A2"/>
                </a:solidFill>
                <a:latin typeface="微软雅黑" panose="020B0503020204020204" pitchFamily="34" charset="-122"/>
                <a:ea typeface="微软雅黑" panose="020B0503020204020204" pitchFamily="34" charset="-122"/>
              </a:rPr>
              <a:t>②</a:t>
            </a:r>
            <a:endParaRPr lang="zh-CN" altLang="en-US" dirty="0"/>
          </a:p>
        </p:txBody>
      </p:sp>
    </p:spTree>
    <p:extLst>
      <p:ext uri="{BB962C8B-B14F-4D97-AF65-F5344CB8AC3E}">
        <p14:creationId xmlns:p14="http://schemas.microsoft.com/office/powerpoint/2010/main" val="7721011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5.2.2 </a:t>
            </a:r>
            <a:r>
              <a:rPr kumimoji="0" lang="zh-CN" altLang="en-US" sz="3200" dirty="0">
                <a:solidFill>
                  <a:srgbClr val="1353A2"/>
                </a:solidFill>
                <a:latin typeface="微软雅黑" pitchFamily="34" charset="-122"/>
                <a:ea typeface="微软雅黑" pitchFamily="34" charset="-122"/>
              </a:rPr>
              <a:t>函数的返回值</a:t>
            </a:r>
          </a:p>
        </p:txBody>
      </p:sp>
      <p:sp>
        <p:nvSpPr>
          <p:cNvPr id="6" name="文本框 5">
            <a:extLst>
              <a:ext uri="{FF2B5EF4-FFF2-40B4-BE49-F238E27FC236}">
                <a16:creationId xmlns:a16="http://schemas.microsoft.com/office/drawing/2014/main" id="{3696A9E4-DB6E-057A-BBEC-5C317292B9EA}"/>
              </a:ext>
            </a:extLst>
          </p:cNvPr>
          <p:cNvSpPr txBox="1"/>
          <p:nvPr/>
        </p:nvSpPr>
        <p:spPr>
          <a:xfrm>
            <a:off x="1651703" y="1225914"/>
            <a:ext cx="9868534" cy="833049"/>
          </a:xfrm>
          <a:prstGeom prst="rect">
            <a:avLst/>
          </a:prstGeom>
          <a:noFill/>
        </p:spPr>
        <p:txBody>
          <a:bodyPr wrap="square">
            <a:spAutoFit/>
          </a:bodyPr>
          <a:lstStyle/>
          <a:p>
            <a:pPr algn="just">
              <a:lnSpc>
                <a:spcPts val="2600"/>
              </a:lnSpc>
            </a:pPr>
            <a:r>
              <a:rPr lang="en-US" altLang="zh-CN"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rPr>
              <a:t>1</a:t>
            </a:r>
            <a:r>
              <a:rPr lang="zh-CN" altLang="en-US"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rPr>
              <a:t>）返回单个值</a:t>
            </a:r>
            <a:endParaRPr lang="en-US" altLang="zh-CN" sz="2400" b="1" dirty="0">
              <a:solidFill>
                <a:srgbClr val="000000"/>
              </a:solidFill>
              <a:latin typeface="Times New Roman" panose="02020603050405020304" pitchFamily="18" charset="0"/>
              <a:ea typeface="微软雅黑" panose="020B0503020204020204" pitchFamily="34" charset="-122"/>
              <a:cs typeface="Tahoma" panose="020B0604030504040204" pitchFamily="34" charset="0"/>
            </a:endParaRPr>
          </a:p>
          <a:p>
            <a:pPr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函数可以使用</a:t>
            </a:r>
            <a:r>
              <a:rPr kumimoji="1" lang="en-US" altLang="zh-CN" sz="2000" dirty="0">
                <a:solidFill>
                  <a:srgbClr val="1353A2"/>
                </a:solidFill>
                <a:latin typeface="微软雅黑" panose="020B0503020204020204" pitchFamily="34" charset="-122"/>
                <a:ea typeface="微软雅黑" panose="020B0503020204020204" pitchFamily="34" charset="-122"/>
              </a:rPr>
              <a:t>return</a:t>
            </a:r>
            <a:r>
              <a:rPr kumimoji="1" lang="zh-CN" altLang="en-US" sz="2000" dirty="0">
                <a:solidFill>
                  <a:srgbClr val="1353A2"/>
                </a:solidFill>
                <a:latin typeface="微软雅黑" panose="020B0503020204020204" pitchFamily="34" charset="-122"/>
                <a:ea typeface="微软雅黑" panose="020B0503020204020204" pitchFamily="34" charset="-122"/>
              </a:rPr>
              <a:t>语句返回一个值。下面是一个返回单个值的示例：</a:t>
            </a:r>
            <a:r>
              <a:rPr lang="zh-CN" altLang="en-US"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73F918F5-821E-42DC-BF38-C328B24037F9}"/>
              </a:ext>
            </a:extLst>
          </p:cNvPr>
          <p:cNvSpPr txBox="1"/>
          <p:nvPr/>
        </p:nvSpPr>
        <p:spPr>
          <a:xfrm>
            <a:off x="6276286" y="2887303"/>
            <a:ext cx="3977940" cy="1705403"/>
          </a:xfrm>
          <a:prstGeom prst="rect">
            <a:avLst/>
          </a:prstGeom>
          <a:noFill/>
        </p:spPr>
        <p:txBody>
          <a:bodyPr wrap="square">
            <a:spAutoFit/>
          </a:bodyPr>
          <a:lstStyle/>
          <a:p>
            <a:pPr indent="304800" algn="just">
              <a:lnSpc>
                <a:spcPct val="150000"/>
              </a:lnSpc>
            </a:pPr>
            <a:r>
              <a:rPr lang="en-US" altLang="zh-CN" dirty="0" err="1">
                <a:solidFill>
                  <a:schemeClr val="tx1">
                    <a:lumMod val="65000"/>
                    <a:lumOff val="35000"/>
                  </a:schemeClr>
                </a:solidFill>
                <a:latin typeface="微软雅黑" pitchFamily="34" charset="-122"/>
                <a:ea typeface="微软雅黑" pitchFamily="34" charset="-122"/>
              </a:rPr>
              <a:t>add_numbers</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函数有两个参数</a:t>
            </a:r>
            <a:r>
              <a:rPr lang="en-US" altLang="zh-CN" dirty="0">
                <a:solidFill>
                  <a:schemeClr val="tx1">
                    <a:lumMod val="65000"/>
                    <a:lumOff val="35000"/>
                  </a:schemeClr>
                </a:solidFill>
                <a:latin typeface="微软雅黑" pitchFamily="34" charset="-122"/>
                <a:ea typeface="微软雅黑" pitchFamily="34" charset="-122"/>
              </a:rPr>
              <a:t>a</a:t>
            </a:r>
            <a:r>
              <a:rPr lang="zh-CN" altLang="en-US"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b</a:t>
            </a:r>
            <a:r>
              <a:rPr lang="zh-CN" altLang="en-US" dirty="0">
                <a:solidFill>
                  <a:schemeClr val="tx1">
                    <a:lumMod val="65000"/>
                    <a:lumOff val="35000"/>
                  </a:schemeClr>
                </a:solidFill>
                <a:latin typeface="微软雅黑" pitchFamily="34" charset="-122"/>
                <a:ea typeface="微软雅黑" pitchFamily="34" charset="-122"/>
              </a:rPr>
              <a:t>，并将它们相加得到结果</a:t>
            </a:r>
            <a:r>
              <a:rPr lang="en-US" altLang="zh-CN" dirty="0">
                <a:solidFill>
                  <a:schemeClr val="tx1">
                    <a:lumMod val="65000"/>
                    <a:lumOff val="35000"/>
                  </a:schemeClr>
                </a:solidFill>
                <a:latin typeface="微软雅黑" pitchFamily="34" charset="-122"/>
                <a:ea typeface="微软雅黑" pitchFamily="34" charset="-122"/>
              </a:rPr>
              <a:t>result</a:t>
            </a:r>
            <a:r>
              <a:rPr lang="zh-CN" altLang="en-US" dirty="0">
                <a:solidFill>
                  <a:schemeClr val="tx1">
                    <a:lumMod val="65000"/>
                    <a:lumOff val="35000"/>
                  </a:schemeClr>
                </a:solidFill>
                <a:latin typeface="微软雅黑" pitchFamily="34" charset="-122"/>
                <a:ea typeface="微软雅黑" pitchFamily="34" charset="-122"/>
              </a:rPr>
              <a:t>。然后，通过</a:t>
            </a:r>
            <a:r>
              <a:rPr lang="en-US" altLang="zh-CN" dirty="0">
                <a:solidFill>
                  <a:schemeClr val="tx1">
                    <a:lumMod val="65000"/>
                    <a:lumOff val="35000"/>
                  </a:schemeClr>
                </a:solidFill>
                <a:latin typeface="微软雅黑" pitchFamily="34" charset="-122"/>
                <a:ea typeface="微软雅黑" pitchFamily="34" charset="-122"/>
              </a:rPr>
              <a:t>return</a:t>
            </a:r>
            <a:r>
              <a:rPr lang="zh-CN" altLang="en-US" dirty="0">
                <a:solidFill>
                  <a:schemeClr val="tx1">
                    <a:lumMod val="65000"/>
                    <a:lumOff val="35000"/>
                  </a:schemeClr>
                </a:solidFill>
                <a:latin typeface="微软雅黑" pitchFamily="34" charset="-122"/>
                <a:ea typeface="微软雅黑" pitchFamily="34" charset="-122"/>
              </a:rPr>
              <a:t>语句将结果返回给调用函数的地方。</a:t>
            </a:r>
          </a:p>
        </p:txBody>
      </p:sp>
      <p:pic>
        <p:nvPicPr>
          <p:cNvPr id="4" name="图片 3">
            <a:extLst>
              <a:ext uri="{FF2B5EF4-FFF2-40B4-BE49-F238E27FC236}">
                <a16:creationId xmlns:a16="http://schemas.microsoft.com/office/drawing/2014/main" id="{378AC6F0-5C6F-4E5C-80B1-50991CE376A0}"/>
              </a:ext>
            </a:extLst>
          </p:cNvPr>
          <p:cNvPicPr>
            <a:picLocks noChangeAspect="1"/>
          </p:cNvPicPr>
          <p:nvPr/>
        </p:nvPicPr>
        <p:blipFill rotWithShape="1">
          <a:blip r:embed="rId2"/>
          <a:srcRect t="-2842" r="56950" b="1"/>
          <a:stretch/>
        </p:blipFill>
        <p:spPr>
          <a:xfrm>
            <a:off x="1328085" y="2609406"/>
            <a:ext cx="4166781" cy="2282481"/>
          </a:xfrm>
          <a:prstGeom prst="rect">
            <a:avLst/>
          </a:prstGeom>
        </p:spPr>
      </p:pic>
    </p:spTree>
    <p:extLst>
      <p:ext uri="{BB962C8B-B14F-4D97-AF65-F5344CB8AC3E}">
        <p14:creationId xmlns:p14="http://schemas.microsoft.com/office/powerpoint/2010/main" val="35463630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530350" y="3079347"/>
            <a:ext cx="4311651" cy="1705403"/>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右侧示例中，</a:t>
            </a:r>
            <a:r>
              <a:rPr lang="en-US" altLang="zh-CN" dirty="0" err="1">
                <a:solidFill>
                  <a:schemeClr val="tx1">
                    <a:lumMod val="65000"/>
                    <a:lumOff val="35000"/>
                  </a:schemeClr>
                </a:solidFill>
                <a:latin typeface="微软雅黑" pitchFamily="34" charset="-122"/>
                <a:ea typeface="微软雅黑" pitchFamily="34" charset="-122"/>
              </a:rPr>
              <a:t>get_name_and_age</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函数返回一个包含名称和年龄的元组。将返回值存储在变量</a:t>
            </a:r>
            <a:r>
              <a:rPr lang="en-US" altLang="zh-CN" dirty="0">
                <a:solidFill>
                  <a:schemeClr val="tx1">
                    <a:lumMod val="65000"/>
                    <a:lumOff val="35000"/>
                  </a:schemeClr>
                </a:solidFill>
                <a:latin typeface="微软雅黑" pitchFamily="34" charset="-122"/>
                <a:ea typeface="微软雅黑" pitchFamily="34" charset="-122"/>
              </a:rPr>
              <a:t>person</a:t>
            </a:r>
            <a:r>
              <a:rPr lang="zh-CN" altLang="en-US" dirty="0">
                <a:solidFill>
                  <a:schemeClr val="tx1">
                    <a:lumMod val="65000"/>
                    <a:lumOff val="35000"/>
                  </a:schemeClr>
                </a:solidFill>
                <a:latin typeface="微软雅黑" pitchFamily="34" charset="-122"/>
                <a:ea typeface="微软雅黑" pitchFamily="34" charset="-122"/>
              </a:rPr>
              <a:t>中，并通过索引访问元组中的各个元素。</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3696A9E4-DB6E-057A-BBEC-5C317292B9EA}"/>
              </a:ext>
            </a:extLst>
          </p:cNvPr>
          <p:cNvSpPr txBox="1"/>
          <p:nvPr/>
        </p:nvSpPr>
        <p:spPr>
          <a:xfrm>
            <a:off x="1530350" y="1196729"/>
            <a:ext cx="9956800" cy="1294713"/>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2</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）返回多个值</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en-US" altLang="zh-CN" sz="2000" dirty="0" err="1">
                <a:solidFill>
                  <a:srgbClr val="1353A2"/>
                </a:solidFill>
                <a:latin typeface="微软雅黑" panose="020B0503020204020204" pitchFamily="34" charset="-122"/>
                <a:ea typeface="微软雅黑" panose="020B0503020204020204" pitchFamily="34" charset="-122"/>
              </a:rPr>
              <a:t>ython</a:t>
            </a:r>
            <a:r>
              <a:rPr kumimoji="1" lang="zh-CN" altLang="en-US" sz="2000" dirty="0">
                <a:solidFill>
                  <a:srgbClr val="1353A2"/>
                </a:solidFill>
                <a:latin typeface="微软雅黑" panose="020B0503020204020204" pitchFamily="34" charset="-122"/>
                <a:ea typeface="微软雅黑" panose="020B0503020204020204" pitchFamily="34" charset="-122"/>
              </a:rPr>
              <a:t>中的函数也可以返回多个值。实际上，多个值以元组的形式返回。下面是一个返回多个值的示例：</a:t>
            </a:r>
            <a:r>
              <a:rPr lang="zh-CN" altLang="en-US"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44F7B80F-9F90-47EB-9ADF-9421AB1A5252}"/>
              </a:ext>
            </a:extLst>
          </p:cNvPr>
          <p:cNvPicPr>
            <a:picLocks noChangeAspect="1"/>
          </p:cNvPicPr>
          <p:nvPr/>
        </p:nvPicPr>
        <p:blipFill rotWithShape="1">
          <a:blip r:embed="rId2"/>
          <a:srcRect t="148" r="27587"/>
          <a:stretch/>
        </p:blipFill>
        <p:spPr>
          <a:xfrm>
            <a:off x="5746750" y="2577191"/>
            <a:ext cx="5812590" cy="2755644"/>
          </a:xfrm>
          <a:prstGeom prst="rect">
            <a:avLst/>
          </a:prstGeom>
        </p:spPr>
      </p:pic>
    </p:spTree>
    <p:extLst>
      <p:ext uri="{BB962C8B-B14F-4D97-AF65-F5344CB8AC3E}">
        <p14:creationId xmlns:p14="http://schemas.microsoft.com/office/powerpoint/2010/main" val="2175003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a:extLst>
              <a:ext uri="{FF2B5EF4-FFF2-40B4-BE49-F238E27FC236}">
                <a16:creationId xmlns:a16="http://schemas.microsoft.com/office/drawing/2014/main" id="{C4432088-8A23-40D0-8817-DB4BED14AC7D}"/>
              </a:ext>
            </a:extLst>
          </p:cNvPr>
          <p:cNvSpPr txBox="1">
            <a:spLocks/>
          </p:cNvSpPr>
          <p:nvPr/>
        </p:nvSpPr>
        <p:spPr>
          <a:xfrm>
            <a:off x="1661390" y="1994098"/>
            <a:ext cx="8869220" cy="1495097"/>
          </a:xfrm>
          <a:prstGeom prst="rect">
            <a:avLst/>
          </a:prstGeom>
        </p:spPr>
        <p:txBody>
          <a:bodyPr vert="horz" lIns="91440" tIns="45720" rIns="91440" bIns="45720" rtlCol="0" anchor="ctr">
            <a:normAutofit fontScale="250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任务五	 校园一卡通系统功能封装</a:t>
            </a:r>
          </a:p>
        </p:txBody>
      </p:sp>
      <p:sp>
        <p:nvSpPr>
          <p:cNvPr id="7" name="矩形 15">
            <a:extLst>
              <a:ext uri="{FF2B5EF4-FFF2-40B4-BE49-F238E27FC236}">
                <a16:creationId xmlns:a16="http://schemas.microsoft.com/office/drawing/2014/main" id="{FB2453AE-6160-48AD-A909-81AEC187062B}"/>
              </a:ext>
            </a:extLst>
          </p:cNvPr>
          <p:cNvSpPr>
            <a:spLocks noChangeArrowheads="1"/>
          </p:cNvSpPr>
          <p:nvPr/>
        </p:nvSpPr>
        <p:spPr bwMode="auto">
          <a:xfrm>
            <a:off x="5105483" y="5168071"/>
            <a:ext cx="3143167" cy="961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函数的定义和调用</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函数参数和返回值</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图片 1">
            <a:extLst>
              <a:ext uri="{FF2B5EF4-FFF2-40B4-BE49-F238E27FC236}">
                <a16:creationId xmlns:a16="http://schemas.microsoft.com/office/drawing/2014/main" id="{7822EC53-DA81-49C4-A63A-117B74C9E2C2}"/>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bwMode="auto">
          <a:xfrm>
            <a:off x="555625" y="5038725"/>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5">
            <a:extLst>
              <a:ext uri="{FF2B5EF4-FFF2-40B4-BE49-F238E27FC236}">
                <a16:creationId xmlns:a16="http://schemas.microsoft.com/office/drawing/2014/main" id="{0890DE7A-364D-C29E-9F58-361399B2AAB2}"/>
              </a:ext>
            </a:extLst>
          </p:cNvPr>
          <p:cNvSpPr>
            <a:spLocks noChangeArrowheads="1"/>
          </p:cNvSpPr>
          <p:nvPr/>
        </p:nvSpPr>
        <p:spPr bwMode="auto">
          <a:xfrm>
            <a:off x="8493208" y="5149091"/>
            <a:ext cx="3143167"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2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递归函数和匿名函数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8516848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6" name="文本框 5">
            <a:extLst>
              <a:ext uri="{FF2B5EF4-FFF2-40B4-BE49-F238E27FC236}">
                <a16:creationId xmlns:a16="http://schemas.microsoft.com/office/drawing/2014/main" id="{3696A9E4-DB6E-057A-BBEC-5C317292B9EA}"/>
              </a:ext>
            </a:extLst>
          </p:cNvPr>
          <p:cNvSpPr txBox="1"/>
          <p:nvPr/>
        </p:nvSpPr>
        <p:spPr>
          <a:xfrm>
            <a:off x="1530350" y="1196729"/>
            <a:ext cx="9956800" cy="1756186"/>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3</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）空返回值</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有时候，函数并不需要返回值。在这种情况下，可以使用</a:t>
            </a:r>
            <a:r>
              <a:rPr kumimoji="1" lang="en-US" altLang="zh-CN" sz="2000" dirty="0">
                <a:solidFill>
                  <a:srgbClr val="1353A2"/>
                </a:solidFill>
                <a:latin typeface="微软雅黑" panose="020B0503020204020204" pitchFamily="34" charset="-122"/>
                <a:ea typeface="微软雅黑" panose="020B0503020204020204" pitchFamily="34" charset="-122"/>
              </a:rPr>
              <a:t>return</a:t>
            </a:r>
            <a:r>
              <a:rPr kumimoji="1" lang="zh-CN" altLang="en-US" sz="2000" dirty="0">
                <a:solidFill>
                  <a:srgbClr val="1353A2"/>
                </a:solidFill>
                <a:latin typeface="微软雅黑" panose="020B0503020204020204" pitchFamily="34" charset="-122"/>
                <a:ea typeface="微软雅黑" panose="020B0503020204020204" pitchFamily="34" charset="-122"/>
              </a:rPr>
              <a:t>语句而不带任何值。这将导致函数立即结束，并返回一个特殊的空值</a:t>
            </a:r>
            <a:r>
              <a:rPr kumimoji="1" lang="en-US" altLang="zh-CN" sz="2000" dirty="0">
                <a:solidFill>
                  <a:srgbClr val="1353A2"/>
                </a:solidFill>
                <a:latin typeface="微软雅黑" panose="020B0503020204020204" pitchFamily="34" charset="-122"/>
                <a:ea typeface="微软雅黑" panose="020B0503020204020204" pitchFamily="34" charset="-122"/>
              </a:rPr>
              <a:t>None</a:t>
            </a:r>
            <a:r>
              <a:rPr kumimoji="1" lang="zh-CN" altLang="en-US" sz="2000" dirty="0">
                <a:solidFill>
                  <a:srgbClr val="1353A2"/>
                </a:solidFill>
                <a:latin typeface="微软雅黑" panose="020B0503020204020204" pitchFamily="34" charset="-122"/>
                <a:ea typeface="微软雅黑" panose="020B0503020204020204" pitchFamily="34" charset="-122"/>
              </a:rPr>
              <a:t>。</a:t>
            </a:r>
            <a:r>
              <a:rPr kumimoji="1" lang="en-US" altLang="zh-CN" sz="2000" dirty="0">
                <a:solidFill>
                  <a:srgbClr val="1353A2"/>
                </a:solidFill>
                <a:latin typeface="微软雅黑" panose="020B0503020204020204" pitchFamily="34" charset="-122"/>
                <a:ea typeface="微软雅黑" panose="020B0503020204020204" pitchFamily="34" charset="-122"/>
              </a:rPr>
              <a:t>greet()</a:t>
            </a:r>
            <a:r>
              <a:rPr kumimoji="1" lang="zh-CN" altLang="en-US" sz="2000" dirty="0">
                <a:solidFill>
                  <a:srgbClr val="1353A2"/>
                </a:solidFill>
                <a:latin typeface="微软雅黑" panose="020B0503020204020204" pitchFamily="34" charset="-122"/>
                <a:ea typeface="微软雅黑" panose="020B0503020204020204" pitchFamily="34" charset="-122"/>
              </a:rPr>
              <a:t>函数根据传入的名称打印不同的问候语。</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E87F2B0C-B4E4-46D8-A4EC-83296A9FA3DD}"/>
              </a:ext>
            </a:extLst>
          </p:cNvPr>
          <p:cNvPicPr>
            <a:picLocks noChangeAspect="1"/>
          </p:cNvPicPr>
          <p:nvPr/>
        </p:nvPicPr>
        <p:blipFill rotWithShape="1">
          <a:blip r:embed="rId2"/>
          <a:srcRect t="384" r="44213"/>
          <a:stretch/>
        </p:blipFill>
        <p:spPr>
          <a:xfrm>
            <a:off x="3803480" y="3115406"/>
            <a:ext cx="4585040" cy="2502305"/>
          </a:xfrm>
          <a:prstGeom prst="rect">
            <a:avLst/>
          </a:prstGeom>
        </p:spPr>
      </p:pic>
    </p:spTree>
    <p:extLst>
      <p:ext uri="{BB962C8B-B14F-4D97-AF65-F5344CB8AC3E}">
        <p14:creationId xmlns:p14="http://schemas.microsoft.com/office/powerpoint/2010/main" val="1339868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5.2.1 </a:t>
            </a:r>
            <a:r>
              <a:rPr kumimoji="0" lang="zh-CN" altLang="en-US" sz="3200" dirty="0">
                <a:solidFill>
                  <a:srgbClr val="1353A2"/>
                </a:solidFill>
                <a:latin typeface="微软雅黑" pitchFamily="34" charset="-122"/>
                <a:ea typeface="微软雅黑" pitchFamily="34" charset="-122"/>
              </a:rPr>
              <a:t>函数参数的传递</a:t>
            </a:r>
          </a:p>
        </p:txBody>
      </p:sp>
      <p:sp>
        <p:nvSpPr>
          <p:cNvPr id="4" name="文本框 3">
            <a:extLst>
              <a:ext uri="{FF2B5EF4-FFF2-40B4-BE49-F238E27FC236}">
                <a16:creationId xmlns:a16="http://schemas.microsoft.com/office/drawing/2014/main" id="{50EBD0A3-790F-841E-5B9A-5A1C539E6617}"/>
              </a:ext>
            </a:extLst>
          </p:cNvPr>
          <p:cNvSpPr txBox="1"/>
          <p:nvPr/>
        </p:nvSpPr>
        <p:spPr>
          <a:xfrm>
            <a:off x="7193046" y="3721797"/>
            <a:ext cx="4216401" cy="1289905"/>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右侧示例中，</a:t>
            </a:r>
            <a:r>
              <a:rPr lang="en-US" altLang="zh-CN" dirty="0" err="1">
                <a:solidFill>
                  <a:schemeClr val="tx1">
                    <a:lumMod val="65000"/>
                    <a:lumOff val="35000"/>
                  </a:schemeClr>
                </a:solidFill>
                <a:latin typeface="微软雅黑" pitchFamily="34" charset="-122"/>
                <a:ea typeface="微软雅黑" pitchFamily="34" charset="-122"/>
              </a:rPr>
              <a:t>no_return</a:t>
            </a:r>
            <a:r>
              <a:rPr lang="en-US" altLang="zh-CN" dirty="0">
                <a:solidFill>
                  <a:schemeClr val="tx1">
                    <a:lumMod val="65000"/>
                    <a:lumOff val="35000"/>
                  </a:schemeClr>
                </a:solidFill>
                <a:latin typeface="微软雅黑" pitchFamily="34" charset="-122"/>
                <a:ea typeface="微软雅黑" pitchFamily="34" charset="-122"/>
              </a:rPr>
              <a:t>()</a:t>
            </a:r>
            <a:r>
              <a:rPr lang="zh-CN" altLang="en-US" dirty="0">
                <a:solidFill>
                  <a:schemeClr val="tx1">
                    <a:lumMod val="65000"/>
                    <a:lumOff val="35000"/>
                  </a:schemeClr>
                </a:solidFill>
                <a:latin typeface="微软雅黑" pitchFamily="34" charset="-122"/>
                <a:ea typeface="微软雅黑" pitchFamily="34" charset="-122"/>
              </a:rPr>
              <a:t>函数没有</a:t>
            </a:r>
            <a:r>
              <a:rPr lang="en-US" altLang="zh-CN" dirty="0">
                <a:solidFill>
                  <a:schemeClr val="tx1">
                    <a:lumMod val="65000"/>
                    <a:lumOff val="35000"/>
                  </a:schemeClr>
                </a:solidFill>
                <a:latin typeface="微软雅黑" pitchFamily="34" charset="-122"/>
                <a:ea typeface="微软雅黑" pitchFamily="34" charset="-122"/>
              </a:rPr>
              <a:t>return</a:t>
            </a:r>
            <a:r>
              <a:rPr lang="zh-CN" altLang="en-US" dirty="0">
                <a:solidFill>
                  <a:schemeClr val="tx1">
                    <a:lumMod val="65000"/>
                    <a:lumOff val="35000"/>
                  </a:schemeClr>
                </a:solidFill>
                <a:latin typeface="微软雅黑" pitchFamily="34" charset="-122"/>
                <a:ea typeface="微软雅黑" pitchFamily="34" charset="-122"/>
              </a:rPr>
              <a:t>语句，该函数返回值赋值给</a:t>
            </a:r>
            <a:r>
              <a:rPr lang="en-US" altLang="zh-CN" dirty="0">
                <a:solidFill>
                  <a:schemeClr val="tx1">
                    <a:lumMod val="65000"/>
                    <a:lumOff val="35000"/>
                  </a:schemeClr>
                </a:solidFill>
                <a:latin typeface="微软雅黑" pitchFamily="34" charset="-122"/>
                <a:ea typeface="微软雅黑" pitchFamily="34" charset="-122"/>
              </a:rPr>
              <a:t>result</a:t>
            </a:r>
            <a:r>
              <a:rPr lang="zh-CN" altLang="en-US" dirty="0">
                <a:solidFill>
                  <a:schemeClr val="tx1">
                    <a:lumMod val="65000"/>
                    <a:lumOff val="35000"/>
                  </a:schemeClr>
                </a:solidFill>
                <a:latin typeface="微软雅黑" pitchFamily="34" charset="-122"/>
                <a:ea typeface="微软雅黑" pitchFamily="34" charset="-122"/>
              </a:rPr>
              <a:t>变量，打印结果未</a:t>
            </a:r>
            <a:r>
              <a:rPr lang="en-US" altLang="zh-CN" dirty="0">
                <a:solidFill>
                  <a:schemeClr val="tx1">
                    <a:lumMod val="65000"/>
                    <a:lumOff val="35000"/>
                  </a:schemeClr>
                </a:solidFill>
                <a:latin typeface="微软雅黑" pitchFamily="34" charset="-122"/>
                <a:ea typeface="微软雅黑" pitchFamily="34" charset="-122"/>
              </a:rPr>
              <a:t>None</a:t>
            </a:r>
            <a:r>
              <a:rPr lang="zh-CN" altLang="en-US" dirty="0">
                <a:solidFill>
                  <a:schemeClr val="tx1">
                    <a:lumMod val="65000"/>
                    <a:lumOff val="35000"/>
                  </a:schemeClr>
                </a:solidFill>
                <a:latin typeface="微软雅黑" pitchFamily="34" charset="-122"/>
                <a:ea typeface="微软雅黑" pitchFamily="34" charset="-122"/>
              </a:rPr>
              <a:t>。</a:t>
            </a:r>
            <a:endParaRPr lang="en-US" altLang="zh-CN" dirty="0">
              <a:solidFill>
                <a:schemeClr val="tx1">
                  <a:lumMod val="65000"/>
                  <a:lumOff val="35000"/>
                </a:schemeClr>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3696A9E4-DB6E-057A-BBEC-5C317292B9EA}"/>
              </a:ext>
            </a:extLst>
          </p:cNvPr>
          <p:cNvSpPr txBox="1"/>
          <p:nvPr/>
        </p:nvSpPr>
        <p:spPr>
          <a:xfrm>
            <a:off x="1530350" y="1196729"/>
            <a:ext cx="9956800" cy="1294522"/>
          </a:xfrm>
          <a:prstGeom prst="rect">
            <a:avLst/>
          </a:prstGeom>
          <a:noFill/>
        </p:spPr>
        <p:txBody>
          <a:bodyPr wrap="square">
            <a:spAutoFit/>
          </a:bodyPr>
          <a:lstStyle/>
          <a:p>
            <a:pPr lvl="0" algn="just">
              <a:lnSpc>
                <a:spcPts val="2600"/>
              </a:lnSpc>
            </a:pPr>
            <a:r>
              <a:rPr lang="en-US" altLang="zh-CN"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3</a:t>
            </a:r>
            <a:r>
              <a:rPr lang="zh-CN" altLang="en-US" sz="2400" b="1"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）空返回值</a:t>
            </a:r>
            <a:endParaRPr lang="en-US" altLang="zh-CN" sz="2400" kern="100" dirty="0">
              <a:solidFill>
                <a:srgbClr val="0C388F"/>
              </a:solidFill>
              <a:effectLst/>
              <a:latin typeface="Times New Roman" panose="02020603050405020304" pitchFamily="18" charset="0"/>
              <a:ea typeface="宋体" panose="02010600030101010101" pitchFamily="2" charset="-122"/>
              <a:cs typeface="Times New Roman" panose="02020603050405020304" pitchFamily="18" charset="0"/>
            </a:endParaRPr>
          </a:p>
          <a:p>
            <a:pPr lvl="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如果传入的名称不为空，则打印包含名称的问候语，并使用</a:t>
            </a:r>
            <a:r>
              <a:rPr kumimoji="1" lang="en-US" altLang="zh-CN" sz="2000" dirty="0">
                <a:solidFill>
                  <a:srgbClr val="1353A2"/>
                </a:solidFill>
                <a:latin typeface="微软雅黑" panose="020B0503020204020204" pitchFamily="34" charset="-122"/>
                <a:ea typeface="微软雅黑" panose="020B0503020204020204" pitchFamily="34" charset="-122"/>
              </a:rPr>
              <a:t>return</a:t>
            </a:r>
            <a:r>
              <a:rPr kumimoji="1" lang="zh-CN" altLang="en-US" sz="2000" dirty="0">
                <a:solidFill>
                  <a:srgbClr val="1353A2"/>
                </a:solidFill>
                <a:latin typeface="微软雅黑" panose="020B0503020204020204" pitchFamily="34" charset="-122"/>
                <a:ea typeface="微软雅黑" panose="020B0503020204020204" pitchFamily="34" charset="-122"/>
              </a:rPr>
              <a:t>语句结束函数。如果传入的名称为空，则打印通用的问候语。函数没有</a:t>
            </a:r>
            <a:r>
              <a:rPr kumimoji="1" lang="en-US" altLang="zh-CN" sz="2000" dirty="0">
                <a:solidFill>
                  <a:srgbClr val="1353A2"/>
                </a:solidFill>
                <a:latin typeface="微软雅黑" panose="020B0503020204020204" pitchFamily="34" charset="-122"/>
                <a:ea typeface="微软雅黑" panose="020B0503020204020204" pitchFamily="34" charset="-122"/>
              </a:rPr>
              <a:t>return</a:t>
            </a:r>
            <a:r>
              <a:rPr kumimoji="1" lang="zh-CN" altLang="en-US" sz="2000" dirty="0">
                <a:solidFill>
                  <a:srgbClr val="1353A2"/>
                </a:solidFill>
                <a:latin typeface="微软雅黑" panose="020B0503020204020204" pitchFamily="34" charset="-122"/>
                <a:ea typeface="微软雅黑" panose="020B0503020204020204" pitchFamily="34" charset="-122"/>
              </a:rPr>
              <a:t>语句也将返回</a:t>
            </a:r>
            <a:r>
              <a:rPr kumimoji="1" lang="en-US" altLang="zh-CN" sz="2000" dirty="0">
                <a:solidFill>
                  <a:srgbClr val="1353A2"/>
                </a:solidFill>
                <a:latin typeface="微软雅黑" panose="020B0503020204020204" pitchFamily="34" charset="-122"/>
                <a:ea typeface="微软雅黑" panose="020B0503020204020204" pitchFamily="34" charset="-122"/>
              </a:rPr>
              <a:t>None</a:t>
            </a:r>
            <a:r>
              <a:rPr kumimoji="1" lang="zh-CN" altLang="en-US" sz="2000" dirty="0">
                <a:solidFill>
                  <a:srgbClr val="1353A2"/>
                </a:solidFill>
                <a:latin typeface="微软雅黑" panose="020B0503020204020204" pitchFamily="34" charset="-122"/>
                <a:ea typeface="微软雅黑" panose="020B0503020204020204" pitchFamily="34" charset="-122"/>
              </a:rPr>
              <a:t>，</a:t>
            </a:r>
            <a:endParaRPr lang="en-US" altLang="zh-CN" kern="100" dirty="0">
              <a:solidFill>
                <a:srgbClr val="0C388F"/>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 name="图片 2">
            <a:extLst>
              <a:ext uri="{FF2B5EF4-FFF2-40B4-BE49-F238E27FC236}">
                <a16:creationId xmlns:a16="http://schemas.microsoft.com/office/drawing/2014/main" id="{77753BDF-AEB5-4170-B69A-6424CFD2178D}"/>
              </a:ext>
            </a:extLst>
          </p:cNvPr>
          <p:cNvPicPr>
            <a:picLocks noChangeAspect="1"/>
          </p:cNvPicPr>
          <p:nvPr/>
        </p:nvPicPr>
        <p:blipFill rotWithShape="1">
          <a:blip r:embed="rId2"/>
          <a:srcRect t="1592" r="33668"/>
          <a:stretch/>
        </p:blipFill>
        <p:spPr>
          <a:xfrm>
            <a:off x="1104290" y="2933649"/>
            <a:ext cx="5744759" cy="2866202"/>
          </a:xfrm>
          <a:prstGeom prst="rect">
            <a:avLst/>
          </a:prstGeom>
        </p:spPr>
      </p:pic>
    </p:spTree>
    <p:extLst>
      <p:ext uri="{BB962C8B-B14F-4D97-AF65-F5344CB8AC3E}">
        <p14:creationId xmlns:p14="http://schemas.microsoft.com/office/powerpoint/2010/main" val="2094266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5-2 </a:t>
            </a:r>
            <a:r>
              <a:rPr lang="zh-CN" altLang="en-US" sz="3600" dirty="0">
                <a:solidFill>
                  <a:srgbClr val="1353A2"/>
                </a:solidFill>
                <a:latin typeface="微软雅黑" pitchFamily="34" charset="-122"/>
                <a:ea typeface="微软雅黑" pitchFamily="34" charset="-122"/>
                <a:cs typeface="+mn-cs"/>
              </a:rPr>
              <a:t>生成迷宫地图</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1836420" y="1622965"/>
            <a:ext cx="8232140" cy="1955215"/>
          </a:xfrm>
          <a:prstGeom prst="rect">
            <a:avLst/>
          </a:prstGeom>
          <a:noFill/>
        </p:spPr>
        <p:txBody>
          <a:bodyPr wrap="square">
            <a:spAutoFit/>
          </a:bodyPr>
          <a:lstStyle/>
          <a:p>
            <a:pPr algn="just">
              <a:lnSpc>
                <a:spcPct val="150000"/>
              </a:lnSpc>
            </a:pPr>
            <a:r>
              <a:rPr lang="zh-CN" altLang="en-US" sz="2800" dirty="0">
                <a:solidFill>
                  <a:schemeClr val="tx1">
                    <a:lumMod val="65000"/>
                    <a:lumOff val="35000"/>
                  </a:schemeClr>
                </a:solidFill>
                <a:latin typeface="微软雅黑" pitchFamily="34" charset="-122"/>
                <a:ea typeface="微软雅黑" pitchFamily="34" charset="-122"/>
              </a:rPr>
              <a:t>设计一个函数，根据用户输入的行数和列数，生成一个迷宫地图的二维列表。迷宫地图包含随机生成的墙和通道，可以通过函数控制迷宫的复杂度。</a:t>
            </a:r>
            <a:endParaRPr lang="zh-CN" altLang="zh-CN" sz="28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799727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5-2 </a:t>
            </a:r>
            <a:r>
              <a:rPr lang="zh-CN" altLang="en-US" sz="3600" dirty="0">
                <a:solidFill>
                  <a:srgbClr val="1353A2"/>
                </a:solidFill>
                <a:latin typeface="微软雅黑" pitchFamily="34" charset="-122"/>
                <a:ea typeface="微软雅黑" pitchFamily="34" charset="-122"/>
                <a:cs typeface="+mn-cs"/>
              </a:rPr>
              <a:t>生成迷宫地图</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1860549" y="2155082"/>
            <a:ext cx="9679517" cy="3269613"/>
          </a:xfrm>
          <a:prstGeom prst="rect">
            <a:avLst/>
          </a:prstGeom>
          <a:noFill/>
        </p:spPr>
        <p:txBody>
          <a:bodyPr wrap="square">
            <a:spAutoFit/>
          </a:bodyPr>
          <a:lstStyle/>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1</a:t>
            </a:r>
            <a:r>
              <a:rPr lang="zh-CN" altLang="en-US" sz="2000" dirty="0">
                <a:solidFill>
                  <a:schemeClr val="tx1">
                    <a:lumMod val="65000"/>
                    <a:lumOff val="35000"/>
                  </a:schemeClr>
                </a:solidFill>
                <a:latin typeface="微软雅黑" pitchFamily="34" charset="-122"/>
                <a:ea typeface="微软雅黑" pitchFamily="34" charset="-122"/>
              </a:rPr>
              <a:t>）	使用二维列表 </a:t>
            </a:r>
            <a:r>
              <a:rPr lang="en-US" altLang="zh-CN" sz="2000" dirty="0">
                <a:solidFill>
                  <a:schemeClr val="tx1">
                    <a:lumMod val="65000"/>
                    <a:lumOff val="35000"/>
                  </a:schemeClr>
                </a:solidFill>
                <a:latin typeface="微软雅黑" pitchFamily="34" charset="-122"/>
                <a:ea typeface="微软雅黑" pitchFamily="34" charset="-122"/>
              </a:rPr>
              <a:t>maze </a:t>
            </a:r>
            <a:r>
              <a:rPr lang="zh-CN" altLang="en-US" sz="2000" dirty="0">
                <a:solidFill>
                  <a:schemeClr val="tx1">
                    <a:lumMod val="65000"/>
                    <a:lumOff val="35000"/>
                  </a:schemeClr>
                </a:solidFill>
                <a:latin typeface="微软雅黑" pitchFamily="34" charset="-122"/>
                <a:ea typeface="微软雅黑" pitchFamily="34" charset="-122"/>
              </a:rPr>
              <a:t>表示迷宫地图，其中每个元素可以是墙（</a:t>
            </a:r>
            <a:r>
              <a:rPr lang="en-US" altLang="zh-CN" sz="2000" dirty="0">
                <a:solidFill>
                  <a:schemeClr val="tx1">
                    <a:lumMod val="65000"/>
                    <a:lumOff val="35000"/>
                  </a:schemeClr>
                </a:solidFill>
                <a:latin typeface="微软雅黑" pitchFamily="34" charset="-122"/>
                <a:ea typeface="微软雅黑" pitchFamily="34" charset="-122"/>
              </a:rPr>
              <a:t>#</a:t>
            </a:r>
            <a:r>
              <a:rPr lang="zh-CN" altLang="en-US" sz="2000" dirty="0">
                <a:solidFill>
                  <a:schemeClr val="tx1">
                    <a:lumMod val="65000"/>
                    <a:lumOff val="35000"/>
                  </a:schemeClr>
                </a:solidFill>
                <a:latin typeface="微软雅黑" pitchFamily="34" charset="-122"/>
                <a:ea typeface="微软雅黑" pitchFamily="34" charset="-122"/>
              </a:rPr>
              <a:t>）或通道（</a:t>
            </a:r>
            <a:r>
              <a:rPr lang="en-US" altLang="zh-CN" sz="2000" dirty="0">
                <a:solidFill>
                  <a:schemeClr val="tx1">
                    <a:lumMod val="65000"/>
                    <a:lumOff val="35000"/>
                  </a:schemeClr>
                </a:solidFill>
                <a:latin typeface="微软雅黑" pitchFamily="34" charset="-122"/>
                <a:ea typeface="微软雅黑" pitchFamily="34" charset="-122"/>
              </a:rPr>
              <a:t>.</a:t>
            </a:r>
            <a:r>
              <a:rPr lang="zh-CN" altLang="en-US" sz="2000" dirty="0">
                <a:solidFill>
                  <a:schemeClr val="tx1">
                    <a:lumMod val="65000"/>
                    <a:lumOff val="35000"/>
                  </a:schemeClr>
                </a:solidFill>
                <a:latin typeface="微软雅黑" pitchFamily="34" charset="-122"/>
                <a:ea typeface="微软雅黑" pitchFamily="34" charset="-122"/>
              </a:rPr>
              <a:t>）。</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2</a:t>
            </a: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err="1">
                <a:solidFill>
                  <a:schemeClr val="tx1">
                    <a:lumMod val="65000"/>
                    <a:lumOff val="35000"/>
                  </a:schemeClr>
                </a:solidFill>
                <a:latin typeface="微软雅黑" pitchFamily="34" charset="-122"/>
                <a:ea typeface="微软雅黑" pitchFamily="34" charset="-122"/>
              </a:rPr>
              <a:t>generate_maze</a:t>
            </a:r>
            <a:r>
              <a:rPr lang="zh-CN" altLang="en-US" sz="2000" dirty="0">
                <a:solidFill>
                  <a:schemeClr val="tx1">
                    <a:lumMod val="65000"/>
                    <a:lumOff val="35000"/>
                  </a:schemeClr>
                </a:solidFill>
                <a:latin typeface="微软雅黑" pitchFamily="34" charset="-122"/>
                <a:ea typeface="微软雅黑" pitchFamily="34" charset="-122"/>
              </a:rPr>
              <a:t>函数：根据输入的行数和列数生成随机的迷宫地图。</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3</a:t>
            </a: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err="1">
                <a:solidFill>
                  <a:schemeClr val="tx1">
                    <a:lumMod val="65000"/>
                    <a:lumOff val="35000"/>
                  </a:schemeClr>
                </a:solidFill>
                <a:latin typeface="微软雅黑" pitchFamily="34" charset="-122"/>
                <a:ea typeface="微软雅黑" pitchFamily="34" charset="-122"/>
              </a:rPr>
              <a:t>print_maze</a:t>
            </a:r>
            <a:r>
              <a:rPr lang="zh-CN" altLang="en-US" sz="2000" dirty="0">
                <a:solidFill>
                  <a:schemeClr val="tx1">
                    <a:lumMod val="65000"/>
                    <a:lumOff val="35000"/>
                  </a:schemeClr>
                </a:solidFill>
                <a:latin typeface="微软雅黑" pitchFamily="34" charset="-122"/>
                <a:ea typeface="微软雅黑" pitchFamily="34" charset="-122"/>
              </a:rPr>
              <a:t>函数：打印生成的迷宫地图，以可视化方式展示给用户。</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4</a:t>
            </a:r>
            <a:r>
              <a:rPr lang="zh-CN" altLang="en-US" sz="2000" dirty="0">
                <a:solidFill>
                  <a:schemeClr val="tx1">
                    <a:lumMod val="65000"/>
                    <a:lumOff val="35000"/>
                  </a:schemeClr>
                </a:solidFill>
                <a:latin typeface="微软雅黑" pitchFamily="34" charset="-122"/>
                <a:ea typeface="微软雅黑" pitchFamily="34" charset="-122"/>
              </a:rPr>
              <a:t>）	使用 </a:t>
            </a:r>
            <a:r>
              <a:rPr lang="en-US" altLang="zh-CN" sz="2000" dirty="0" err="1">
                <a:solidFill>
                  <a:schemeClr val="tx1">
                    <a:lumMod val="65000"/>
                    <a:lumOff val="35000"/>
                  </a:schemeClr>
                </a:solidFill>
                <a:latin typeface="微软雅黑" pitchFamily="34" charset="-122"/>
                <a:ea typeface="微软雅黑" pitchFamily="34" charset="-122"/>
              </a:rPr>
              <a:t>random.random</a:t>
            </a: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函数控制生成墙和通道的概率，以达到随机性和可控性的平衡。</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5</a:t>
            </a:r>
            <a:r>
              <a:rPr lang="zh-CN" altLang="en-US" sz="2000" dirty="0">
                <a:solidFill>
                  <a:schemeClr val="tx1">
                    <a:lumMod val="65000"/>
                    <a:lumOff val="35000"/>
                  </a:schemeClr>
                </a:solidFill>
                <a:latin typeface="微软雅黑" pitchFamily="34" charset="-122"/>
                <a:ea typeface="微软雅黑" pitchFamily="34" charset="-122"/>
              </a:rPr>
              <a:t>）	用户输入迷宫地图的行数和列数，程序根据输入调用函数生成相应大小的随机迷宫地图，并以图形化的方式输出。</a:t>
            </a:r>
          </a:p>
        </p:txBody>
      </p:sp>
      <p:sp>
        <p:nvSpPr>
          <p:cNvPr id="6" name="文本框 5">
            <a:extLst>
              <a:ext uri="{FF2B5EF4-FFF2-40B4-BE49-F238E27FC236}">
                <a16:creationId xmlns:a16="http://schemas.microsoft.com/office/drawing/2014/main" id="{78B351D3-02D0-4BF1-8672-27EF328C9A2A}"/>
              </a:ext>
            </a:extLst>
          </p:cNvPr>
          <p:cNvSpPr txBox="1"/>
          <p:nvPr/>
        </p:nvSpPr>
        <p:spPr>
          <a:xfrm>
            <a:off x="1649636" y="1436063"/>
            <a:ext cx="6096000" cy="581057"/>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案例分析：</a:t>
            </a:r>
            <a:endParaRPr lang="en-US" altLang="zh-CN" sz="2400" dirty="0">
              <a:solidFill>
                <a:srgbClr val="0C388F"/>
              </a:solidFill>
              <a:latin typeface="微软雅黑" pitchFamily="34" charset="-122"/>
              <a:ea typeface="微软雅黑" pitchFamily="34" charset="-122"/>
            </a:endParaRPr>
          </a:p>
        </p:txBody>
      </p:sp>
    </p:spTree>
    <p:extLst>
      <p:ext uri="{BB962C8B-B14F-4D97-AF65-F5344CB8AC3E}">
        <p14:creationId xmlns:p14="http://schemas.microsoft.com/office/powerpoint/2010/main" val="12374389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案例</a:t>
            </a:r>
            <a:r>
              <a:rPr lang="en-US" altLang="zh-CN" sz="3600" dirty="0">
                <a:solidFill>
                  <a:srgbClr val="1353A2"/>
                </a:solidFill>
                <a:latin typeface="微软雅黑" pitchFamily="34" charset="-122"/>
                <a:ea typeface="微软雅黑" pitchFamily="34" charset="-122"/>
                <a:cs typeface="+mn-cs"/>
              </a:rPr>
              <a:t>5-2 </a:t>
            </a:r>
            <a:r>
              <a:rPr lang="zh-CN" altLang="en-US" sz="3600" dirty="0">
                <a:solidFill>
                  <a:srgbClr val="1353A2"/>
                </a:solidFill>
                <a:latin typeface="微软雅黑" pitchFamily="34" charset="-122"/>
                <a:ea typeface="微软雅黑" pitchFamily="34" charset="-122"/>
                <a:cs typeface="+mn-cs"/>
              </a:rPr>
              <a:t>生成迷宫地图</a:t>
            </a:r>
            <a:endParaRPr lang="zh-CN" altLang="zh-CN" sz="3600" dirty="0">
              <a:solidFill>
                <a:srgbClr val="1353A2"/>
              </a:solidFill>
              <a:latin typeface="微软雅黑" pitchFamily="34" charset="-122"/>
              <a:ea typeface="微软雅黑" pitchFamily="34" charset="-122"/>
              <a:cs typeface="+mn-cs"/>
            </a:endParaRPr>
          </a:p>
        </p:txBody>
      </p:sp>
      <p:sp>
        <p:nvSpPr>
          <p:cNvPr id="6" name="文本框 5">
            <a:extLst>
              <a:ext uri="{FF2B5EF4-FFF2-40B4-BE49-F238E27FC236}">
                <a16:creationId xmlns:a16="http://schemas.microsoft.com/office/drawing/2014/main" id="{78B351D3-02D0-4BF1-8672-27EF328C9A2A}"/>
              </a:ext>
            </a:extLst>
          </p:cNvPr>
          <p:cNvSpPr txBox="1"/>
          <p:nvPr/>
        </p:nvSpPr>
        <p:spPr>
          <a:xfrm>
            <a:off x="1014636" y="1105863"/>
            <a:ext cx="363314" cy="2243050"/>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参考代码</a:t>
            </a:r>
            <a:endParaRPr lang="en-US" altLang="zh-CN" sz="2400" dirty="0">
              <a:solidFill>
                <a:srgbClr val="0C388F"/>
              </a:solidFill>
              <a:latin typeface="微软雅黑" pitchFamily="34" charset="-122"/>
              <a:ea typeface="微软雅黑" pitchFamily="34" charset="-122"/>
            </a:endParaRPr>
          </a:p>
        </p:txBody>
      </p:sp>
      <p:sp>
        <p:nvSpPr>
          <p:cNvPr id="8" name="文本框 7">
            <a:extLst>
              <a:ext uri="{FF2B5EF4-FFF2-40B4-BE49-F238E27FC236}">
                <a16:creationId xmlns:a16="http://schemas.microsoft.com/office/drawing/2014/main" id="{77928BD3-E20D-413F-9A7A-F5071487D3B5}"/>
              </a:ext>
            </a:extLst>
          </p:cNvPr>
          <p:cNvSpPr txBox="1"/>
          <p:nvPr/>
        </p:nvSpPr>
        <p:spPr>
          <a:xfrm>
            <a:off x="7732936" y="1185950"/>
            <a:ext cx="363314" cy="2243050"/>
          </a:xfrm>
          <a:prstGeom prst="rect">
            <a:avLst/>
          </a:prstGeom>
          <a:noFill/>
        </p:spPr>
        <p:txBody>
          <a:bodyPr wrap="square">
            <a:spAutoFit/>
          </a:bodyPr>
          <a:lstStyle/>
          <a:p>
            <a:pPr algn="just">
              <a:lnSpc>
                <a:spcPct val="150000"/>
              </a:lnSpc>
              <a:spcBef>
                <a:spcPct val="0"/>
              </a:spcBef>
              <a:buFontTx/>
              <a:buNone/>
            </a:pPr>
            <a:r>
              <a:rPr lang="zh-CN" altLang="en-US" sz="2400" dirty="0">
                <a:solidFill>
                  <a:srgbClr val="0C388F"/>
                </a:solidFill>
                <a:latin typeface="微软雅黑" pitchFamily="34" charset="-122"/>
                <a:ea typeface="微软雅黑" pitchFamily="34" charset="-122"/>
              </a:rPr>
              <a:t>运行结果</a:t>
            </a:r>
            <a:endParaRPr lang="en-US" altLang="zh-CN" sz="2400" dirty="0">
              <a:solidFill>
                <a:srgbClr val="0C388F"/>
              </a:solidFill>
              <a:latin typeface="微软雅黑" pitchFamily="34" charset="-122"/>
              <a:ea typeface="微软雅黑" pitchFamily="34" charset="-122"/>
            </a:endParaRPr>
          </a:p>
        </p:txBody>
      </p:sp>
      <p:pic>
        <p:nvPicPr>
          <p:cNvPr id="4" name="图片 3">
            <a:extLst>
              <a:ext uri="{FF2B5EF4-FFF2-40B4-BE49-F238E27FC236}">
                <a16:creationId xmlns:a16="http://schemas.microsoft.com/office/drawing/2014/main" id="{74D925D8-B494-4AE3-A9F9-69F0CEB17130}"/>
              </a:ext>
            </a:extLst>
          </p:cNvPr>
          <p:cNvPicPr>
            <a:picLocks noChangeAspect="1"/>
          </p:cNvPicPr>
          <p:nvPr/>
        </p:nvPicPr>
        <p:blipFill>
          <a:blip r:embed="rId2"/>
          <a:stretch>
            <a:fillRect/>
          </a:stretch>
        </p:blipFill>
        <p:spPr>
          <a:xfrm>
            <a:off x="1599854" y="1105863"/>
            <a:ext cx="5995036" cy="5752137"/>
          </a:xfrm>
          <a:prstGeom prst="rect">
            <a:avLst/>
          </a:prstGeom>
        </p:spPr>
      </p:pic>
      <p:pic>
        <p:nvPicPr>
          <p:cNvPr id="9" name="图片 8">
            <a:extLst>
              <a:ext uri="{FF2B5EF4-FFF2-40B4-BE49-F238E27FC236}">
                <a16:creationId xmlns:a16="http://schemas.microsoft.com/office/drawing/2014/main" id="{76273FB1-A733-49B6-8AE0-DD2E08683D6C}"/>
              </a:ext>
            </a:extLst>
          </p:cNvPr>
          <p:cNvPicPr/>
          <p:nvPr/>
        </p:nvPicPr>
        <p:blipFill>
          <a:blip r:embed="rId3">
            <a:extLst>
              <a:ext uri="{28A0092B-C50C-407E-A947-70E740481C1C}">
                <a14:useLocalDpi xmlns:a14="http://schemas.microsoft.com/office/drawing/2010/main" val="0"/>
              </a:ext>
            </a:extLst>
          </a:blip>
          <a:stretch>
            <a:fillRect/>
          </a:stretch>
        </p:blipFill>
        <p:spPr>
          <a:xfrm>
            <a:off x="8742679" y="1413087"/>
            <a:ext cx="2771987" cy="3734646"/>
          </a:xfrm>
          <a:prstGeom prst="rect">
            <a:avLst/>
          </a:prstGeom>
        </p:spPr>
      </p:pic>
    </p:spTree>
    <p:extLst>
      <p:ext uri="{BB962C8B-B14F-4D97-AF65-F5344CB8AC3E}">
        <p14:creationId xmlns:p14="http://schemas.microsoft.com/office/powerpoint/2010/main" val="16678141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5.3 </a:t>
            </a:r>
            <a:r>
              <a:rPr kumimoji="0" lang="zh-CN" altLang="en-US" sz="3200" dirty="0">
                <a:solidFill>
                  <a:srgbClr val="1353A2"/>
                </a:solidFill>
                <a:latin typeface="微软雅黑" pitchFamily="34" charset="-122"/>
                <a:ea typeface="微软雅黑" pitchFamily="34" charset="-122"/>
              </a:rPr>
              <a:t>递归函数和匿名函数</a:t>
            </a:r>
          </a:p>
        </p:txBody>
      </p:sp>
      <p:sp>
        <p:nvSpPr>
          <p:cNvPr id="4" name="文本框 3">
            <a:extLst>
              <a:ext uri="{FF2B5EF4-FFF2-40B4-BE49-F238E27FC236}">
                <a16:creationId xmlns:a16="http://schemas.microsoft.com/office/drawing/2014/main" id="{A6FAD6C8-1548-43DA-AFB6-5D4818654ED2}"/>
              </a:ext>
            </a:extLst>
          </p:cNvPr>
          <p:cNvSpPr txBox="1"/>
          <p:nvPr/>
        </p:nvSpPr>
        <p:spPr>
          <a:xfrm>
            <a:off x="1486251" y="1997670"/>
            <a:ext cx="9219497" cy="2601546"/>
          </a:xfrm>
          <a:prstGeom prst="rect">
            <a:avLst/>
          </a:prstGeom>
          <a:noFill/>
        </p:spPr>
        <p:txBody>
          <a:bodyPr wrap="square">
            <a:spAutoFit/>
          </a:bodyPr>
          <a:lstStyle/>
          <a:p>
            <a:pPr marL="342900" indent="-342900" algn="just">
              <a:lnSpc>
                <a:spcPct val="150000"/>
              </a:lnSpc>
              <a:buFont typeface="Wingdings" panose="05000000000000000000" pitchFamily="2" charset="2"/>
              <a:buChar char="Ø"/>
            </a:pPr>
            <a:r>
              <a:rPr lang="zh-CN" altLang="en-US" sz="2800" dirty="0">
                <a:solidFill>
                  <a:schemeClr val="tx1">
                    <a:lumMod val="65000"/>
                    <a:lumOff val="35000"/>
                  </a:schemeClr>
                </a:solidFill>
                <a:latin typeface="微软雅黑" pitchFamily="34" charset="-122"/>
                <a:ea typeface="微软雅黑" pitchFamily="34" charset="-122"/>
              </a:rPr>
              <a:t>递归函数是一个在其定义中直接或间接调用自身的函数。</a:t>
            </a:r>
            <a:endParaRPr lang="en-US" altLang="zh-CN" sz="2800" dirty="0">
              <a:solidFill>
                <a:schemeClr val="tx1">
                  <a:lumMod val="65000"/>
                  <a:lumOff val="35000"/>
                </a:schemeClr>
              </a:solidFill>
              <a:latin typeface="微软雅黑" pitchFamily="34" charset="-122"/>
              <a:ea typeface="微软雅黑" pitchFamily="34" charset="-122"/>
            </a:endParaRPr>
          </a:p>
          <a:p>
            <a:pPr marL="342900" indent="-342900" algn="just">
              <a:lnSpc>
                <a:spcPct val="150000"/>
              </a:lnSpc>
              <a:buFont typeface="Wingdings" panose="05000000000000000000" pitchFamily="2" charset="2"/>
              <a:buChar char="Ø"/>
            </a:pPr>
            <a:endParaRPr lang="en-US" altLang="zh-CN" sz="2800" dirty="0">
              <a:solidFill>
                <a:schemeClr val="tx1">
                  <a:lumMod val="65000"/>
                  <a:lumOff val="35000"/>
                </a:schemeClr>
              </a:solidFill>
              <a:latin typeface="微软雅黑" pitchFamily="34" charset="-122"/>
              <a:ea typeface="微软雅黑" pitchFamily="34" charset="-122"/>
            </a:endParaRPr>
          </a:p>
          <a:p>
            <a:pPr marL="342900" indent="-342900" algn="just">
              <a:lnSpc>
                <a:spcPct val="150000"/>
              </a:lnSpc>
              <a:buFont typeface="Wingdings" panose="05000000000000000000" pitchFamily="2" charset="2"/>
              <a:buChar char="Ø"/>
            </a:pPr>
            <a:r>
              <a:rPr lang="zh-CN" altLang="en-US" sz="2800" dirty="0">
                <a:solidFill>
                  <a:schemeClr val="tx1">
                    <a:lumMod val="65000"/>
                    <a:lumOff val="35000"/>
                  </a:schemeClr>
                </a:solidFill>
                <a:latin typeface="微软雅黑" pitchFamily="34" charset="-122"/>
                <a:ea typeface="微软雅黑" pitchFamily="34" charset="-122"/>
              </a:rPr>
              <a:t>匿名函数（</a:t>
            </a:r>
            <a:r>
              <a:rPr lang="en-US" altLang="zh-CN" sz="2800" dirty="0">
                <a:solidFill>
                  <a:schemeClr val="tx1">
                    <a:lumMod val="65000"/>
                    <a:lumOff val="35000"/>
                  </a:schemeClr>
                </a:solidFill>
                <a:latin typeface="微软雅黑" pitchFamily="34" charset="-122"/>
                <a:ea typeface="微软雅黑" pitchFamily="34" charset="-122"/>
              </a:rPr>
              <a:t>Lambda</a:t>
            </a:r>
            <a:r>
              <a:rPr lang="zh-CN" altLang="en-US" sz="2800" dirty="0">
                <a:solidFill>
                  <a:schemeClr val="tx1">
                    <a:lumMod val="65000"/>
                    <a:lumOff val="35000"/>
                  </a:schemeClr>
                </a:solidFill>
                <a:latin typeface="微软雅黑" pitchFamily="34" charset="-122"/>
                <a:ea typeface="微软雅黑" pitchFamily="34" charset="-122"/>
              </a:rPr>
              <a:t>函数）是一种没有明确名称的函数，通常使用</a:t>
            </a:r>
            <a:r>
              <a:rPr lang="en-US" altLang="zh-CN" sz="2800" dirty="0">
                <a:solidFill>
                  <a:schemeClr val="tx1">
                    <a:lumMod val="65000"/>
                    <a:lumOff val="35000"/>
                  </a:schemeClr>
                </a:solidFill>
                <a:latin typeface="微软雅黑" pitchFamily="34" charset="-122"/>
                <a:ea typeface="微软雅黑" pitchFamily="34" charset="-122"/>
              </a:rPr>
              <a:t>lambda</a:t>
            </a:r>
            <a:r>
              <a:rPr lang="zh-CN" altLang="en-US" sz="2800" dirty="0">
                <a:solidFill>
                  <a:schemeClr val="tx1">
                    <a:lumMod val="65000"/>
                    <a:lumOff val="35000"/>
                  </a:schemeClr>
                </a:solidFill>
                <a:latin typeface="微软雅黑" pitchFamily="34" charset="-122"/>
                <a:ea typeface="微软雅黑" pitchFamily="34" charset="-122"/>
              </a:rPr>
              <a:t>关键字定义。</a:t>
            </a:r>
          </a:p>
        </p:txBody>
      </p:sp>
    </p:spTree>
    <p:extLst>
      <p:ext uri="{BB962C8B-B14F-4D97-AF65-F5344CB8AC3E}">
        <p14:creationId xmlns:p14="http://schemas.microsoft.com/office/powerpoint/2010/main" val="25290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5.3.1 </a:t>
            </a:r>
            <a:r>
              <a:rPr kumimoji="0" lang="zh-CN" altLang="en-US" sz="3200" dirty="0">
                <a:solidFill>
                  <a:srgbClr val="1353A2"/>
                </a:solidFill>
                <a:latin typeface="微软雅黑" pitchFamily="34" charset="-122"/>
                <a:ea typeface="微软雅黑" pitchFamily="34" charset="-122"/>
              </a:rPr>
              <a:t>递归函数</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296698" y="1444584"/>
            <a:ext cx="10243369" cy="1422954"/>
          </a:xfrm>
          <a:prstGeom prst="rect">
            <a:avLst/>
          </a:prstGeom>
          <a:noFill/>
        </p:spPr>
        <p:txBody>
          <a:bodyPr wrap="square">
            <a:spAutoFit/>
          </a:bodyPr>
          <a:lstStyle/>
          <a:p>
            <a:pPr indent="304800" algn="just">
              <a:lnSpc>
                <a:spcPct val="150000"/>
              </a:lnSpc>
              <a:spcBef>
                <a:spcPct val="0"/>
              </a:spcBef>
            </a:pPr>
            <a:r>
              <a:rPr kumimoji="1" lang="zh-CN" altLang="en-US" sz="2000" dirty="0">
                <a:solidFill>
                  <a:srgbClr val="1353A2"/>
                </a:solidFill>
                <a:latin typeface="微软雅黑" panose="020B0503020204020204" pitchFamily="34" charset="-122"/>
                <a:ea typeface="微软雅黑" panose="020B0503020204020204" pitchFamily="34" charset="-122"/>
              </a:rPr>
              <a:t>递归函数是一个在其定义中直接或间接调用自身的函数。递归函数通常用于解决可以分解为相似子问题的问题，每个子问题的解决方案都相同。以下是一个计算阶乘的递归函数示例：</a:t>
            </a:r>
            <a:endParaRPr kumimoji="1" lang="en-US" altLang="zh-CN" sz="2000" dirty="0">
              <a:solidFill>
                <a:srgbClr val="1353A2"/>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id="{99A3252A-0C59-42CE-A440-D1C5F8E02B37}"/>
              </a:ext>
            </a:extLst>
          </p:cNvPr>
          <p:cNvPicPr>
            <a:picLocks noChangeAspect="1"/>
          </p:cNvPicPr>
          <p:nvPr/>
        </p:nvPicPr>
        <p:blipFill rotWithShape="1">
          <a:blip r:embed="rId2"/>
          <a:srcRect t="-3001" r="58645"/>
          <a:stretch/>
        </p:blipFill>
        <p:spPr>
          <a:xfrm>
            <a:off x="1028360" y="3203270"/>
            <a:ext cx="3477030" cy="2646850"/>
          </a:xfrm>
          <a:prstGeom prst="rect">
            <a:avLst/>
          </a:prstGeom>
        </p:spPr>
      </p:pic>
      <p:sp>
        <p:nvSpPr>
          <p:cNvPr id="5" name="文本框 4">
            <a:extLst>
              <a:ext uri="{FF2B5EF4-FFF2-40B4-BE49-F238E27FC236}">
                <a16:creationId xmlns:a16="http://schemas.microsoft.com/office/drawing/2014/main" id="{5C81F748-D14D-4E70-81E7-E47C1D3AEFD1}"/>
              </a:ext>
            </a:extLst>
          </p:cNvPr>
          <p:cNvSpPr txBox="1"/>
          <p:nvPr/>
        </p:nvSpPr>
        <p:spPr>
          <a:xfrm>
            <a:off x="5211846" y="3313720"/>
            <a:ext cx="6218153" cy="2536400"/>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在左侧示例中，</a:t>
            </a:r>
            <a:r>
              <a:rPr lang="en-US" altLang="zh-CN" dirty="0">
                <a:solidFill>
                  <a:schemeClr val="tx1">
                    <a:lumMod val="65000"/>
                    <a:lumOff val="35000"/>
                  </a:schemeClr>
                </a:solidFill>
                <a:latin typeface="微软雅黑" pitchFamily="34" charset="-122"/>
                <a:ea typeface="微软雅黑" pitchFamily="34" charset="-122"/>
              </a:rPr>
              <a:t>factorial()</a:t>
            </a:r>
            <a:r>
              <a:rPr lang="zh-CN" altLang="en-US" dirty="0">
                <a:solidFill>
                  <a:schemeClr val="tx1">
                    <a:lumMod val="65000"/>
                    <a:lumOff val="35000"/>
                  </a:schemeClr>
                </a:solidFill>
                <a:latin typeface="微软雅黑" pitchFamily="34" charset="-122"/>
                <a:ea typeface="微软雅黑" pitchFamily="34" charset="-122"/>
              </a:rPr>
              <a:t>函数通过递归方式计算阶乘。当</a:t>
            </a:r>
            <a:r>
              <a:rPr lang="en-US" altLang="zh-CN" dirty="0">
                <a:solidFill>
                  <a:schemeClr val="tx1">
                    <a:lumMod val="65000"/>
                    <a:lumOff val="35000"/>
                  </a:schemeClr>
                </a:solidFill>
                <a:latin typeface="微软雅黑" pitchFamily="34" charset="-122"/>
                <a:ea typeface="微软雅黑" pitchFamily="34" charset="-122"/>
              </a:rPr>
              <a:t>n</a:t>
            </a:r>
            <a:r>
              <a:rPr lang="zh-CN" altLang="en-US" dirty="0">
                <a:solidFill>
                  <a:schemeClr val="tx1">
                    <a:lumMod val="65000"/>
                    <a:lumOff val="35000"/>
                  </a:schemeClr>
                </a:solidFill>
                <a:latin typeface="微软雅黑" pitchFamily="34" charset="-122"/>
                <a:ea typeface="微软雅黑" pitchFamily="34" charset="-122"/>
              </a:rPr>
              <a:t>为</a:t>
            </a:r>
            <a:r>
              <a:rPr lang="en-US" altLang="zh-CN" dirty="0">
                <a:solidFill>
                  <a:schemeClr val="tx1">
                    <a:lumMod val="65000"/>
                    <a:lumOff val="35000"/>
                  </a:schemeClr>
                </a:solidFill>
                <a:latin typeface="微软雅黑" pitchFamily="34" charset="-122"/>
                <a:ea typeface="微软雅黑" pitchFamily="34" charset="-122"/>
              </a:rPr>
              <a:t>0</a:t>
            </a:r>
            <a:r>
              <a:rPr lang="zh-CN" altLang="en-US" dirty="0">
                <a:solidFill>
                  <a:schemeClr val="tx1">
                    <a:lumMod val="65000"/>
                    <a:lumOff val="35000"/>
                  </a:schemeClr>
                </a:solidFill>
                <a:latin typeface="微软雅黑" pitchFamily="34" charset="-122"/>
                <a:ea typeface="微软雅黑" pitchFamily="34" charset="-122"/>
              </a:rPr>
              <a:t>或</a:t>
            </a:r>
            <a:r>
              <a:rPr lang="en-US" altLang="zh-CN" dirty="0">
                <a:solidFill>
                  <a:schemeClr val="tx1">
                    <a:lumMod val="65000"/>
                    <a:lumOff val="35000"/>
                  </a:schemeClr>
                </a:solidFill>
                <a:latin typeface="微软雅黑" pitchFamily="34" charset="-122"/>
                <a:ea typeface="微软雅黑" pitchFamily="34" charset="-122"/>
              </a:rPr>
              <a:t>1</a:t>
            </a:r>
            <a:r>
              <a:rPr lang="zh-CN" altLang="en-US" dirty="0">
                <a:solidFill>
                  <a:schemeClr val="tx1">
                    <a:lumMod val="65000"/>
                    <a:lumOff val="35000"/>
                  </a:schemeClr>
                </a:solidFill>
                <a:latin typeface="微软雅黑" pitchFamily="34" charset="-122"/>
                <a:ea typeface="微软雅黑" pitchFamily="34" charset="-122"/>
              </a:rPr>
              <a:t>时，函数返回</a:t>
            </a:r>
            <a:r>
              <a:rPr lang="en-US" altLang="zh-CN" dirty="0">
                <a:solidFill>
                  <a:schemeClr val="tx1">
                    <a:lumMod val="65000"/>
                    <a:lumOff val="35000"/>
                  </a:schemeClr>
                </a:solidFill>
                <a:latin typeface="微软雅黑" pitchFamily="34" charset="-122"/>
                <a:ea typeface="微软雅黑" pitchFamily="34" charset="-122"/>
              </a:rPr>
              <a:t>1</a:t>
            </a:r>
            <a:r>
              <a:rPr lang="zh-CN" altLang="en-US" dirty="0">
                <a:solidFill>
                  <a:schemeClr val="tx1">
                    <a:lumMod val="65000"/>
                    <a:lumOff val="35000"/>
                  </a:schemeClr>
                </a:solidFill>
                <a:latin typeface="微软雅黑" pitchFamily="34" charset="-122"/>
                <a:ea typeface="微软雅黑" pitchFamily="34" charset="-122"/>
              </a:rPr>
              <a:t>。否则，函数返回</a:t>
            </a:r>
            <a:r>
              <a:rPr lang="en-US" altLang="zh-CN" dirty="0">
                <a:solidFill>
                  <a:schemeClr val="tx1">
                    <a:lumMod val="65000"/>
                    <a:lumOff val="35000"/>
                  </a:schemeClr>
                </a:solidFill>
                <a:latin typeface="微软雅黑" pitchFamily="34" charset="-122"/>
                <a:ea typeface="微软雅黑" pitchFamily="34" charset="-122"/>
              </a:rPr>
              <a:t>n</a:t>
            </a:r>
            <a:r>
              <a:rPr lang="zh-CN" altLang="en-US" dirty="0">
                <a:solidFill>
                  <a:schemeClr val="tx1">
                    <a:lumMod val="65000"/>
                    <a:lumOff val="35000"/>
                  </a:schemeClr>
                </a:solidFill>
                <a:latin typeface="微软雅黑" pitchFamily="34" charset="-122"/>
                <a:ea typeface="微软雅黑" pitchFamily="34" charset="-122"/>
              </a:rPr>
              <a:t>乘以</a:t>
            </a:r>
            <a:r>
              <a:rPr lang="en-US" altLang="zh-CN" dirty="0">
                <a:solidFill>
                  <a:schemeClr val="tx1">
                    <a:lumMod val="65000"/>
                    <a:lumOff val="35000"/>
                  </a:schemeClr>
                </a:solidFill>
                <a:latin typeface="微软雅黑" pitchFamily="34" charset="-122"/>
                <a:ea typeface="微软雅黑" pitchFamily="34" charset="-122"/>
              </a:rPr>
              <a:t>factorial(n-1)</a:t>
            </a:r>
            <a:r>
              <a:rPr lang="zh-CN" altLang="en-US" dirty="0">
                <a:solidFill>
                  <a:schemeClr val="tx1">
                    <a:lumMod val="65000"/>
                    <a:lumOff val="35000"/>
                  </a:schemeClr>
                </a:solidFill>
                <a:latin typeface="微软雅黑" pitchFamily="34" charset="-122"/>
                <a:ea typeface="微软雅黑" pitchFamily="34" charset="-122"/>
              </a:rPr>
              <a:t>的结果。</a:t>
            </a:r>
            <a:endParaRPr lang="en-US" altLang="zh-CN" dirty="0">
              <a:solidFill>
                <a:schemeClr val="tx1">
                  <a:lumMod val="65000"/>
                  <a:lumOff val="35000"/>
                </a:schemeClr>
              </a:solidFill>
              <a:latin typeface="微软雅黑" pitchFamily="34" charset="-122"/>
              <a:ea typeface="微软雅黑" pitchFamily="34" charset="-122"/>
            </a:endParaRPr>
          </a:p>
          <a:p>
            <a:pPr indent="304800" algn="just">
              <a:lnSpc>
                <a:spcPct val="150000"/>
              </a:lnSpc>
            </a:pPr>
            <a:endParaRPr lang="zh-CN" altLang="en-US" dirty="0">
              <a:solidFill>
                <a:schemeClr val="tx1">
                  <a:lumMod val="65000"/>
                  <a:lumOff val="35000"/>
                </a:schemeClr>
              </a:solidFill>
              <a:latin typeface="微软雅黑" pitchFamily="34" charset="-122"/>
              <a:ea typeface="微软雅黑" pitchFamily="34" charset="-122"/>
            </a:endParaRPr>
          </a:p>
          <a:p>
            <a:pPr indent="304800" algn="just">
              <a:lnSpc>
                <a:spcPct val="150000"/>
              </a:lnSpc>
            </a:pPr>
            <a:r>
              <a:rPr lang="zh-CN" altLang="en-US" b="1" dirty="0">
                <a:solidFill>
                  <a:schemeClr val="tx1">
                    <a:lumMod val="65000"/>
                    <a:lumOff val="35000"/>
                  </a:schemeClr>
                </a:solidFill>
                <a:latin typeface="微软雅黑" pitchFamily="34" charset="-122"/>
                <a:ea typeface="微软雅黑" pitchFamily="34" charset="-122"/>
              </a:rPr>
              <a:t>递归函数的设计要确保递归终止条件正确且递归调用能够最终收敛到终止条件。</a:t>
            </a:r>
          </a:p>
        </p:txBody>
      </p:sp>
    </p:spTree>
    <p:extLst>
      <p:ext uri="{BB962C8B-B14F-4D97-AF65-F5344CB8AC3E}">
        <p14:creationId xmlns:p14="http://schemas.microsoft.com/office/powerpoint/2010/main" val="39625960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CA0F7F-2E5C-4760-810A-79B296292C65}"/>
              </a:ext>
            </a:extLst>
          </p:cNvPr>
          <p:cNvSpPr txBox="1"/>
          <p:nvPr/>
        </p:nvSpPr>
        <p:spPr>
          <a:xfrm>
            <a:off x="1651703" y="285103"/>
            <a:ext cx="6972752" cy="58477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en-US" altLang="zh-CN" sz="3200" dirty="0">
                <a:solidFill>
                  <a:srgbClr val="1353A2"/>
                </a:solidFill>
                <a:latin typeface="微软雅黑" pitchFamily="34" charset="-122"/>
                <a:ea typeface="微软雅黑" pitchFamily="34" charset="-122"/>
              </a:rPr>
              <a:t>5.3.2 </a:t>
            </a:r>
            <a:r>
              <a:rPr kumimoji="0" lang="zh-CN" altLang="en-US" sz="3200" dirty="0">
                <a:solidFill>
                  <a:srgbClr val="1353A2"/>
                </a:solidFill>
                <a:latin typeface="微软雅黑" pitchFamily="34" charset="-122"/>
                <a:ea typeface="微软雅黑" pitchFamily="34" charset="-122"/>
              </a:rPr>
              <a:t>匿名函数</a:t>
            </a:r>
          </a:p>
        </p:txBody>
      </p:sp>
      <p:sp>
        <p:nvSpPr>
          <p:cNvPr id="4" name="文本框 3">
            <a:extLst>
              <a:ext uri="{FF2B5EF4-FFF2-40B4-BE49-F238E27FC236}">
                <a16:creationId xmlns:a16="http://schemas.microsoft.com/office/drawing/2014/main" id="{50EBD0A3-790F-841E-5B9A-5A1C539E6617}"/>
              </a:ext>
            </a:extLst>
          </p:cNvPr>
          <p:cNvSpPr txBox="1"/>
          <p:nvPr/>
        </p:nvSpPr>
        <p:spPr>
          <a:xfrm>
            <a:off x="1296698" y="1444584"/>
            <a:ext cx="10243369" cy="1422954"/>
          </a:xfrm>
          <a:prstGeom prst="rect">
            <a:avLst/>
          </a:prstGeom>
          <a:noFill/>
        </p:spPr>
        <p:txBody>
          <a:bodyPr wrap="square">
            <a:spAutoFit/>
          </a:bodyPr>
          <a:lstStyle/>
          <a:p>
            <a:pPr indent="304800" algn="just">
              <a:lnSpc>
                <a:spcPct val="150000"/>
              </a:lnSpc>
              <a:spcBef>
                <a:spcPct val="0"/>
              </a:spcBef>
            </a:pPr>
            <a:r>
              <a:rPr kumimoji="1" lang="en-US" altLang="zh-CN" sz="2000" dirty="0">
                <a:solidFill>
                  <a:srgbClr val="1353A2"/>
                </a:solidFill>
                <a:latin typeface="微软雅黑" panose="020B0503020204020204" pitchFamily="34" charset="-122"/>
                <a:ea typeface="微软雅黑" panose="020B0503020204020204" pitchFamily="34" charset="-122"/>
              </a:rPr>
              <a:t>Python</a:t>
            </a:r>
            <a:r>
              <a:rPr kumimoji="1" lang="zh-CN" altLang="en-US" sz="2000" dirty="0">
                <a:solidFill>
                  <a:srgbClr val="1353A2"/>
                </a:solidFill>
                <a:latin typeface="微软雅黑" panose="020B0503020204020204" pitchFamily="34" charset="-122"/>
                <a:ea typeface="微软雅黑" panose="020B0503020204020204" pitchFamily="34" charset="-122"/>
              </a:rPr>
              <a:t>中的匿名函数（</a:t>
            </a:r>
            <a:r>
              <a:rPr kumimoji="1" lang="en-US" altLang="zh-CN" sz="2000" dirty="0">
                <a:solidFill>
                  <a:srgbClr val="1353A2"/>
                </a:solidFill>
                <a:latin typeface="微软雅黑" panose="020B0503020204020204" pitchFamily="34" charset="-122"/>
                <a:ea typeface="微软雅黑" panose="020B0503020204020204" pitchFamily="34" charset="-122"/>
              </a:rPr>
              <a:t>Lambda</a:t>
            </a:r>
            <a:r>
              <a:rPr kumimoji="1" lang="zh-CN" altLang="en-US" sz="2000" dirty="0">
                <a:solidFill>
                  <a:srgbClr val="1353A2"/>
                </a:solidFill>
                <a:latin typeface="微软雅黑" panose="020B0503020204020204" pitchFamily="34" charset="-122"/>
                <a:ea typeface="微软雅黑" panose="020B0503020204020204" pitchFamily="34" charset="-122"/>
              </a:rPr>
              <a:t>函数）是一种没有明确名称的函数，通常使用</a:t>
            </a:r>
            <a:r>
              <a:rPr kumimoji="1" lang="en-US" altLang="zh-CN" sz="2000" dirty="0">
                <a:solidFill>
                  <a:srgbClr val="1353A2"/>
                </a:solidFill>
                <a:latin typeface="微软雅黑" panose="020B0503020204020204" pitchFamily="34" charset="-122"/>
                <a:ea typeface="微软雅黑" panose="020B0503020204020204" pitchFamily="34" charset="-122"/>
              </a:rPr>
              <a:t>lambda</a:t>
            </a:r>
            <a:r>
              <a:rPr kumimoji="1" lang="zh-CN" altLang="en-US" sz="2000" dirty="0">
                <a:solidFill>
                  <a:srgbClr val="1353A2"/>
                </a:solidFill>
                <a:latin typeface="微软雅黑" panose="020B0503020204020204" pitchFamily="34" charset="-122"/>
                <a:ea typeface="微软雅黑" panose="020B0503020204020204" pitchFamily="34" charset="-122"/>
              </a:rPr>
              <a:t>关键字定义。匿名函数通常用于简化代码，尤其在函数作为参数或返回值的情况下。匿名函数只能有一个表达式，并且不能包含复杂的逻辑或控制流语句。</a:t>
            </a:r>
            <a:endParaRPr kumimoji="1" lang="en-US" altLang="zh-CN" sz="2000" dirty="0">
              <a:solidFill>
                <a:srgbClr val="1353A2"/>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5C81F748-D14D-4E70-81E7-E47C1D3AEFD1}"/>
              </a:ext>
            </a:extLst>
          </p:cNvPr>
          <p:cNvSpPr txBox="1"/>
          <p:nvPr/>
        </p:nvSpPr>
        <p:spPr>
          <a:xfrm>
            <a:off x="1246547" y="3203270"/>
            <a:ext cx="5382853" cy="2536400"/>
          </a:xfrm>
          <a:prstGeom prst="rect">
            <a:avLst/>
          </a:prstGeom>
          <a:noFill/>
        </p:spPr>
        <p:txBody>
          <a:bodyPr wrap="square">
            <a:spAutoFit/>
          </a:bodyPr>
          <a:lstStyle/>
          <a:p>
            <a:pPr indent="304800" algn="just">
              <a:lnSpc>
                <a:spcPct val="150000"/>
              </a:lnSpc>
            </a:pPr>
            <a:r>
              <a:rPr lang="zh-CN" altLang="en-US" dirty="0">
                <a:solidFill>
                  <a:schemeClr val="tx1">
                    <a:lumMod val="65000"/>
                    <a:lumOff val="35000"/>
                  </a:schemeClr>
                </a:solidFill>
                <a:latin typeface="微软雅黑" pitchFamily="34" charset="-122"/>
                <a:ea typeface="微软雅黑" pitchFamily="34" charset="-122"/>
              </a:rPr>
              <a:t>右侧示例中，使用</a:t>
            </a:r>
            <a:r>
              <a:rPr lang="en-US" altLang="zh-CN" dirty="0">
                <a:solidFill>
                  <a:schemeClr val="tx1">
                    <a:lumMod val="65000"/>
                    <a:lumOff val="35000"/>
                  </a:schemeClr>
                </a:solidFill>
                <a:latin typeface="微软雅黑" pitchFamily="34" charset="-122"/>
                <a:ea typeface="微软雅黑" pitchFamily="34" charset="-122"/>
              </a:rPr>
              <a:t>lambda</a:t>
            </a:r>
            <a:r>
              <a:rPr lang="zh-CN" altLang="en-US" dirty="0">
                <a:solidFill>
                  <a:schemeClr val="tx1">
                    <a:lumMod val="65000"/>
                    <a:lumOff val="35000"/>
                  </a:schemeClr>
                </a:solidFill>
                <a:latin typeface="微软雅黑" pitchFamily="34" charset="-122"/>
                <a:ea typeface="微软雅黑" pitchFamily="34" charset="-122"/>
              </a:rPr>
              <a:t>关键字定义了一个匿名函数，接受两个参数</a:t>
            </a:r>
            <a:r>
              <a:rPr lang="en-US" altLang="zh-CN" dirty="0">
                <a:solidFill>
                  <a:schemeClr val="tx1">
                    <a:lumMod val="65000"/>
                    <a:lumOff val="35000"/>
                  </a:schemeClr>
                </a:solidFill>
                <a:latin typeface="微软雅黑" pitchFamily="34" charset="-122"/>
                <a:ea typeface="微软雅黑" pitchFamily="34" charset="-122"/>
              </a:rPr>
              <a:t>x</a:t>
            </a:r>
            <a:r>
              <a:rPr lang="zh-CN" altLang="en-US" dirty="0">
                <a:solidFill>
                  <a:schemeClr val="tx1">
                    <a:lumMod val="65000"/>
                    <a:lumOff val="35000"/>
                  </a:schemeClr>
                </a:solidFill>
                <a:latin typeface="微软雅黑" pitchFamily="34" charset="-122"/>
                <a:ea typeface="微软雅黑" pitchFamily="34" charset="-122"/>
              </a:rPr>
              <a:t>和</a:t>
            </a:r>
            <a:r>
              <a:rPr lang="en-US" altLang="zh-CN" dirty="0">
                <a:solidFill>
                  <a:schemeClr val="tx1">
                    <a:lumMod val="65000"/>
                    <a:lumOff val="35000"/>
                  </a:schemeClr>
                </a:solidFill>
                <a:latin typeface="微软雅黑" pitchFamily="34" charset="-122"/>
                <a:ea typeface="微软雅黑" pitchFamily="34" charset="-122"/>
              </a:rPr>
              <a:t>y</a:t>
            </a:r>
            <a:r>
              <a:rPr lang="zh-CN" altLang="en-US" dirty="0">
                <a:solidFill>
                  <a:schemeClr val="tx1">
                    <a:lumMod val="65000"/>
                    <a:lumOff val="35000"/>
                  </a:schemeClr>
                </a:solidFill>
                <a:latin typeface="微软雅黑" pitchFamily="34" charset="-122"/>
                <a:ea typeface="微软雅黑" pitchFamily="34" charset="-122"/>
              </a:rPr>
              <a:t>，并返回</a:t>
            </a:r>
            <a:r>
              <a:rPr lang="en-US" altLang="zh-CN" dirty="0">
                <a:solidFill>
                  <a:schemeClr val="tx1">
                    <a:lumMod val="65000"/>
                    <a:lumOff val="35000"/>
                  </a:schemeClr>
                </a:solidFill>
                <a:latin typeface="微软雅黑" pitchFamily="34" charset="-122"/>
                <a:ea typeface="微软雅黑" pitchFamily="34" charset="-122"/>
              </a:rPr>
              <a:t>x</a:t>
            </a:r>
            <a:r>
              <a:rPr lang="zh-CN" altLang="en-US" dirty="0">
                <a:solidFill>
                  <a:schemeClr val="tx1">
                    <a:lumMod val="65000"/>
                    <a:lumOff val="35000"/>
                  </a:schemeClr>
                </a:solidFill>
                <a:latin typeface="微软雅黑" pitchFamily="34" charset="-122"/>
                <a:ea typeface="微软雅黑" pitchFamily="34" charset="-122"/>
              </a:rPr>
              <a:t>与</a:t>
            </a:r>
            <a:r>
              <a:rPr lang="en-US" altLang="zh-CN" dirty="0">
                <a:solidFill>
                  <a:schemeClr val="tx1">
                    <a:lumMod val="65000"/>
                    <a:lumOff val="35000"/>
                  </a:schemeClr>
                </a:solidFill>
                <a:latin typeface="微软雅黑" pitchFamily="34" charset="-122"/>
                <a:ea typeface="微软雅黑" pitchFamily="34" charset="-122"/>
              </a:rPr>
              <a:t>y</a:t>
            </a:r>
            <a:r>
              <a:rPr lang="zh-CN" altLang="en-US" dirty="0">
                <a:solidFill>
                  <a:schemeClr val="tx1">
                    <a:lumMod val="65000"/>
                    <a:lumOff val="35000"/>
                  </a:schemeClr>
                </a:solidFill>
                <a:latin typeface="微软雅黑" pitchFamily="34" charset="-122"/>
                <a:ea typeface="微软雅黑" pitchFamily="34" charset="-122"/>
              </a:rPr>
              <a:t>的和。使用变量</a:t>
            </a:r>
            <a:r>
              <a:rPr lang="en-US" altLang="zh-CN" dirty="0">
                <a:solidFill>
                  <a:schemeClr val="tx1">
                    <a:lumMod val="65000"/>
                    <a:lumOff val="35000"/>
                  </a:schemeClr>
                </a:solidFill>
                <a:latin typeface="微软雅黑" pitchFamily="34" charset="-122"/>
                <a:ea typeface="微软雅黑" pitchFamily="34" charset="-122"/>
              </a:rPr>
              <a:t>add</a:t>
            </a:r>
            <a:r>
              <a:rPr lang="zh-CN" altLang="en-US" dirty="0">
                <a:solidFill>
                  <a:schemeClr val="tx1">
                    <a:lumMod val="65000"/>
                    <a:lumOff val="35000"/>
                  </a:schemeClr>
                </a:solidFill>
                <a:latin typeface="微软雅黑" pitchFamily="34" charset="-122"/>
                <a:ea typeface="微软雅黑" pitchFamily="34" charset="-122"/>
              </a:rPr>
              <a:t>保存匿名函数，以方便使用匿名函数。</a:t>
            </a:r>
            <a:endParaRPr lang="en-US" altLang="zh-CN" dirty="0">
              <a:solidFill>
                <a:schemeClr val="tx1">
                  <a:lumMod val="65000"/>
                  <a:lumOff val="35000"/>
                </a:schemeClr>
              </a:solidFill>
              <a:latin typeface="微软雅黑" pitchFamily="34" charset="-122"/>
              <a:ea typeface="微软雅黑" pitchFamily="34" charset="-122"/>
            </a:endParaRPr>
          </a:p>
          <a:p>
            <a:pPr indent="304800" algn="just">
              <a:lnSpc>
                <a:spcPct val="150000"/>
              </a:lnSpc>
            </a:pPr>
            <a:endParaRPr lang="zh-CN" altLang="en-US" dirty="0">
              <a:solidFill>
                <a:schemeClr val="tx1">
                  <a:lumMod val="65000"/>
                  <a:lumOff val="35000"/>
                </a:schemeClr>
              </a:solidFill>
              <a:latin typeface="微软雅黑" pitchFamily="34" charset="-122"/>
              <a:ea typeface="微软雅黑" pitchFamily="34" charset="-122"/>
            </a:endParaRPr>
          </a:p>
          <a:p>
            <a:pPr indent="304800" algn="just">
              <a:lnSpc>
                <a:spcPct val="150000"/>
              </a:lnSpc>
            </a:pPr>
            <a:r>
              <a:rPr lang="zh-CN" altLang="en-US" b="1" dirty="0">
                <a:solidFill>
                  <a:schemeClr val="tx1">
                    <a:lumMod val="65000"/>
                    <a:lumOff val="35000"/>
                  </a:schemeClr>
                </a:solidFill>
                <a:latin typeface="微软雅黑" pitchFamily="34" charset="-122"/>
                <a:ea typeface="微软雅黑" pitchFamily="34" charset="-122"/>
              </a:rPr>
              <a:t>匿名函数通常用于简单的函数操作，可以减少代码的复杂性，使代码更容易阅读和理解。</a:t>
            </a:r>
          </a:p>
        </p:txBody>
      </p:sp>
      <p:pic>
        <p:nvPicPr>
          <p:cNvPr id="6" name="图片 5">
            <a:extLst>
              <a:ext uri="{FF2B5EF4-FFF2-40B4-BE49-F238E27FC236}">
                <a16:creationId xmlns:a16="http://schemas.microsoft.com/office/drawing/2014/main" id="{F053C621-632F-4EF8-8184-5B5FE8D593E5}"/>
              </a:ext>
            </a:extLst>
          </p:cNvPr>
          <p:cNvPicPr>
            <a:picLocks noChangeAspect="1"/>
          </p:cNvPicPr>
          <p:nvPr/>
        </p:nvPicPr>
        <p:blipFill rotWithShape="1">
          <a:blip r:embed="rId2"/>
          <a:srcRect r="52809"/>
          <a:stretch/>
        </p:blipFill>
        <p:spPr>
          <a:xfrm>
            <a:off x="6991475" y="3429000"/>
            <a:ext cx="4548592" cy="2210146"/>
          </a:xfrm>
          <a:prstGeom prst="rect">
            <a:avLst/>
          </a:prstGeom>
        </p:spPr>
      </p:pic>
    </p:spTree>
    <p:extLst>
      <p:ext uri="{BB962C8B-B14F-4D97-AF65-F5344CB8AC3E}">
        <p14:creationId xmlns:p14="http://schemas.microsoft.com/office/powerpoint/2010/main" val="29343303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任务实现</a:t>
            </a:r>
          </a:p>
        </p:txBody>
      </p:sp>
      <p:sp>
        <p:nvSpPr>
          <p:cNvPr id="6" name="文本框 5">
            <a:extLst>
              <a:ext uri="{FF2B5EF4-FFF2-40B4-BE49-F238E27FC236}">
                <a16:creationId xmlns:a16="http://schemas.microsoft.com/office/drawing/2014/main" id="{669B5F26-3BE0-BE44-5352-01CF84E9F868}"/>
              </a:ext>
            </a:extLst>
          </p:cNvPr>
          <p:cNvSpPr txBox="1"/>
          <p:nvPr/>
        </p:nvSpPr>
        <p:spPr>
          <a:xfrm>
            <a:off x="932752" y="1228944"/>
            <a:ext cx="10326496" cy="1564018"/>
          </a:xfrm>
          <a:prstGeom prst="rect">
            <a:avLst/>
          </a:prstGeom>
          <a:noFill/>
        </p:spPr>
        <p:txBody>
          <a:bodyPr wrap="square">
            <a:spAutoFit/>
          </a:bodyPr>
          <a:lstStyle/>
          <a:p>
            <a:pPr indent="266700" algn="just">
              <a:lnSpc>
                <a:spcPts val="4000"/>
              </a:lnSpc>
            </a:pPr>
            <a:r>
              <a:rPr kumimoji="1" lang="zh-CN" altLang="en-US" sz="2000" dirty="0">
                <a:solidFill>
                  <a:schemeClr val="tx1">
                    <a:lumMod val="65000"/>
                    <a:lumOff val="35000"/>
                  </a:schemeClr>
                </a:solidFill>
                <a:latin typeface="微软雅黑" panose="020B0503020204020204" pitchFamily="34" charset="-122"/>
                <a:ea typeface="微软雅黑" panose="020B0503020204020204" pitchFamily="34" charset="-122"/>
              </a:rPr>
              <a:t>通过对校园一卡通系统用户管理模块功能的全面分析，将打印主菜单、学生端菜单和管理员菜单封装为三个函数，同时将学生端菜单和管理员菜单中的每一个功能也封装成函数，以学生端为例，可以划分为以下几个函数：</a:t>
            </a:r>
            <a:endParaRPr kumimoji="1" lang="en-US"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718B495A-B383-730B-9F7F-8EF9FF67D458}"/>
              </a:ext>
            </a:extLst>
          </p:cNvPr>
          <p:cNvSpPr txBox="1"/>
          <p:nvPr/>
        </p:nvSpPr>
        <p:spPr>
          <a:xfrm>
            <a:off x="2788647" y="2979229"/>
            <a:ext cx="6614705" cy="3412473"/>
          </a:xfrm>
          <a:prstGeom prst="rect">
            <a:avLst/>
          </a:prstGeom>
          <a:noFill/>
        </p:spPr>
        <p:txBody>
          <a:bodyPr wrap="square">
            <a:spAutoFit/>
          </a:bodyPr>
          <a:lstStyle/>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获取学号函数：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get_user</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打印记录函数：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print_records</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用户充值函数：</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recharge()</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一卡通消费函数：</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consume()</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挂失函数：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stop_card</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解锁函数：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recover_card</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查看个人信息函数：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student_print_info</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修改密码函数：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student_change_password</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marL="342900" lvl="0" indent="-342900" algn="just">
              <a:lnSpc>
                <a:spcPts val="2900"/>
              </a:lnSpc>
              <a:buFont typeface="+mj-lt"/>
              <a:buAutoNum type="arabicPeriod"/>
            </a:pP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学生菜单函数：</a:t>
            </a:r>
            <a:r>
              <a:rPr lang="en-US" altLang="zh-CN" sz="2000" kern="100" dirty="0" err="1">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student_menu</a:t>
            </a:r>
            <a:r>
              <a:rPr lang="en-US"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r>
              <a:rPr lang="zh-CN" altLang="zh-CN" sz="2000" kern="100" dirty="0">
                <a:solidFill>
                  <a:srgbClr val="000000"/>
                </a:solidFill>
                <a:effectLst/>
                <a:latin typeface="Times New Roman" panose="02020603050405020304" pitchFamily="18" charset="0"/>
                <a:ea typeface="微软雅黑" panose="020B0503020204020204" pitchFamily="34" charset="-122"/>
                <a:cs typeface="Tahoma" panose="020B0604030504040204" pitchFamily="34"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820350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任务实现</a:t>
            </a:r>
          </a:p>
        </p:txBody>
      </p:sp>
      <p:pic>
        <p:nvPicPr>
          <p:cNvPr id="7" name="图片 3">
            <a:extLst>
              <a:ext uri="{FF2B5EF4-FFF2-40B4-BE49-F238E27FC236}">
                <a16:creationId xmlns:a16="http://schemas.microsoft.com/office/drawing/2014/main" id="{F1E15D1B-72DB-4018-92DC-5F4A099E11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304" y="2010542"/>
            <a:ext cx="2884578" cy="30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7">
            <a:extLst>
              <a:ext uri="{FF2B5EF4-FFF2-40B4-BE49-F238E27FC236}">
                <a16:creationId xmlns:a16="http://schemas.microsoft.com/office/drawing/2014/main" id="{D951FDD2-F4DD-4381-BCB2-0AA18DEB80BE}"/>
              </a:ext>
            </a:extLst>
          </p:cNvPr>
          <p:cNvSpPr>
            <a:spLocks noChangeArrowheads="1"/>
          </p:cNvSpPr>
          <p:nvPr/>
        </p:nvSpPr>
        <p:spPr bwMode="auto">
          <a:xfrm>
            <a:off x="4970916" y="1926254"/>
            <a:ext cx="6587197" cy="2576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4400" b="1" dirty="0">
                <a:solidFill>
                  <a:srgbClr val="FF0000"/>
                </a:solidFill>
                <a:latin typeface="微软雅黑" panose="020B0503020204020204" pitchFamily="34" charset="-122"/>
                <a:ea typeface="微软雅黑" panose="020B0503020204020204" pitchFamily="34" charset="-122"/>
              </a:rPr>
              <a:t>思考：</a:t>
            </a:r>
          </a:p>
          <a:p>
            <a:pPr>
              <a:lnSpc>
                <a:spcPts val="6000"/>
              </a:lnSpc>
              <a:spcBef>
                <a:spcPts val="0"/>
              </a:spcBef>
            </a:pPr>
            <a:r>
              <a:rPr lang="zh-CN" altLang="en-US" sz="4000" dirty="0">
                <a:solidFill>
                  <a:srgbClr val="1353A2"/>
                </a:solidFill>
                <a:latin typeface="微软雅黑" panose="020B0503020204020204" pitchFamily="34" charset="-122"/>
                <a:ea typeface="微软雅黑" panose="020B0503020204020204" pitchFamily="34" charset="-122"/>
              </a:rPr>
              <a:t>管理员端功能封装在一个函数中，具体功能的详细划分？</a:t>
            </a:r>
            <a:endParaRPr lang="zh-CN" altLang="zh-CN" sz="4000" dirty="0">
              <a:solidFill>
                <a:srgbClr val="1353A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005647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8">
            <a:extLst>
              <a:ext uri="{FF2B5EF4-FFF2-40B4-BE49-F238E27FC236}">
                <a16:creationId xmlns:a16="http://schemas.microsoft.com/office/drawing/2014/main" id="{D85320F0-42E0-7267-4B90-E3A62E350F74}"/>
              </a:ext>
            </a:extLst>
          </p:cNvPr>
          <p:cNvSpPr>
            <a:spLocks noChangeArrowheads="1"/>
          </p:cNvSpPr>
          <p:nvPr/>
        </p:nvSpPr>
        <p:spPr bwMode="auto">
          <a:xfrm>
            <a:off x="381294" y="1533314"/>
            <a:ext cx="3257616" cy="707886"/>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知识目标</a:t>
            </a:r>
          </a:p>
        </p:txBody>
      </p:sp>
      <p:sp>
        <p:nvSpPr>
          <p:cNvPr id="5" name="AutoShape 38">
            <a:extLst>
              <a:ext uri="{FF2B5EF4-FFF2-40B4-BE49-F238E27FC236}">
                <a16:creationId xmlns:a16="http://schemas.microsoft.com/office/drawing/2014/main" id="{52E368C2-A714-B782-49A4-9BE320C53E54}"/>
              </a:ext>
            </a:extLst>
          </p:cNvPr>
          <p:cNvSpPr>
            <a:spLocks noChangeArrowheads="1"/>
          </p:cNvSpPr>
          <p:nvPr/>
        </p:nvSpPr>
        <p:spPr bwMode="auto">
          <a:xfrm>
            <a:off x="3994538" y="1533314"/>
            <a:ext cx="3845198" cy="707886"/>
          </a:xfrm>
          <a:prstGeom prst="roundRect">
            <a:avLst>
              <a:gd name="adj" fmla="val 16667"/>
            </a:avLst>
          </a:prstGeom>
          <a:solidFill>
            <a:srgbClr val="FFC000"/>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技能目标</a:t>
            </a:r>
          </a:p>
        </p:txBody>
      </p:sp>
      <p:sp>
        <p:nvSpPr>
          <p:cNvPr id="6" name="AutoShape 38">
            <a:extLst>
              <a:ext uri="{FF2B5EF4-FFF2-40B4-BE49-F238E27FC236}">
                <a16:creationId xmlns:a16="http://schemas.microsoft.com/office/drawing/2014/main" id="{5EDE2D6E-87AD-FDCB-78F6-3801C9C3361E}"/>
              </a:ext>
            </a:extLst>
          </p:cNvPr>
          <p:cNvSpPr>
            <a:spLocks noChangeArrowheads="1"/>
          </p:cNvSpPr>
          <p:nvPr/>
        </p:nvSpPr>
        <p:spPr bwMode="auto">
          <a:xfrm>
            <a:off x="8114565" y="1533315"/>
            <a:ext cx="3610207" cy="724592"/>
          </a:xfrm>
          <a:prstGeom prst="roundRect">
            <a:avLst>
              <a:gd name="adj" fmla="val 16667"/>
            </a:avLst>
          </a:prstGeom>
          <a:solidFill>
            <a:srgbClr val="0C388F"/>
          </a:solidFill>
          <a:ln w="9525" algn="ctr">
            <a:noFill/>
            <a:miter lim="800000"/>
            <a:headEnd/>
            <a:tailEnd/>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itchFamily="34" charset="0"/>
                <a:ea typeface="微软雅黑" pitchFamily="34" charset="-122"/>
                <a:cs typeface="Arial" pitchFamily="34" charset="0"/>
              </a:rPr>
              <a:t>素养目标</a:t>
            </a:r>
          </a:p>
        </p:txBody>
      </p:sp>
      <p:grpSp>
        <p:nvGrpSpPr>
          <p:cNvPr id="7" name="组合 6">
            <a:extLst>
              <a:ext uri="{FF2B5EF4-FFF2-40B4-BE49-F238E27FC236}">
                <a16:creationId xmlns:a16="http://schemas.microsoft.com/office/drawing/2014/main" id="{5114B4D7-3962-5A6C-5ED9-38D120021667}"/>
              </a:ext>
            </a:extLst>
          </p:cNvPr>
          <p:cNvGrpSpPr/>
          <p:nvPr/>
        </p:nvGrpSpPr>
        <p:grpSpPr>
          <a:xfrm>
            <a:off x="8114351" y="2332249"/>
            <a:ext cx="3610421" cy="5106851"/>
            <a:chOff x="8109953" y="1866216"/>
            <a:chExt cx="3055440" cy="5389553"/>
          </a:xfrm>
        </p:grpSpPr>
        <p:sp>
          <p:nvSpPr>
            <p:cNvPr id="8" name="AutoShape 39">
              <a:extLst>
                <a:ext uri="{FF2B5EF4-FFF2-40B4-BE49-F238E27FC236}">
                  <a16:creationId xmlns:a16="http://schemas.microsoft.com/office/drawing/2014/main" id="{9CA13236-5AF6-CB76-9CF6-365387393CBE}"/>
                </a:ext>
              </a:extLst>
            </p:cNvPr>
            <p:cNvSpPr>
              <a:spLocks noChangeArrowheads="1"/>
            </p:cNvSpPr>
            <p:nvPr/>
          </p:nvSpPr>
          <p:spPr bwMode="auto">
            <a:xfrm>
              <a:off x="8109953" y="1866216"/>
              <a:ext cx="3055440" cy="3989031"/>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gn="ctr">
                <a:lnSpc>
                  <a:spcPct val="150000"/>
                </a:lnSpc>
                <a:buClr>
                  <a:srgbClr val="007EEA"/>
                </a:buClr>
                <a:defRPr/>
              </a:pPr>
              <a:endParaRPr lang="zh-CN" altLang="en-US" sz="1680" kern="0" dirty="0">
                <a:solidFill>
                  <a:srgbClr val="000000"/>
                </a:solidFill>
                <a:latin typeface="微软雅黑"/>
                <a:ea typeface="微软雅黑"/>
              </a:endParaRPr>
            </a:p>
          </p:txBody>
        </p:sp>
        <p:sp>
          <p:nvSpPr>
            <p:cNvPr id="9" name="矩形 8">
              <a:extLst>
                <a:ext uri="{FF2B5EF4-FFF2-40B4-BE49-F238E27FC236}">
                  <a16:creationId xmlns:a16="http://schemas.microsoft.com/office/drawing/2014/main" id="{909A9C86-3A1E-F35D-0069-E52D2A75B9CB}"/>
                </a:ext>
              </a:extLst>
            </p:cNvPr>
            <p:cNvSpPr/>
            <p:nvPr/>
          </p:nvSpPr>
          <p:spPr>
            <a:xfrm>
              <a:off x="8180289" y="2086011"/>
              <a:ext cx="2874549" cy="51697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严格遵守编程规范，包括良好的命名习惯和文档注释习惯</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具备良好的编程习惯，注重代码的模块化和可重用性</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能够通过抽象和封装将复杂问题简化为可管理的部分</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增强逻辑思维和算法设计能力，能够灵活运用函数解决实际问题</a:t>
              </a:r>
            </a:p>
          </p:txBody>
        </p:sp>
      </p:grpSp>
      <p:grpSp>
        <p:nvGrpSpPr>
          <p:cNvPr id="10" name="组合 9">
            <a:extLst>
              <a:ext uri="{FF2B5EF4-FFF2-40B4-BE49-F238E27FC236}">
                <a16:creationId xmlns:a16="http://schemas.microsoft.com/office/drawing/2014/main" id="{644583FF-6AC9-867C-6DC8-053EEBD1F0B8}"/>
              </a:ext>
            </a:extLst>
          </p:cNvPr>
          <p:cNvGrpSpPr/>
          <p:nvPr/>
        </p:nvGrpSpPr>
        <p:grpSpPr>
          <a:xfrm>
            <a:off x="381294" y="2315543"/>
            <a:ext cx="3257616" cy="3796498"/>
            <a:chOff x="1215322" y="1849511"/>
            <a:chExt cx="3055440" cy="3741167"/>
          </a:xfrm>
        </p:grpSpPr>
        <p:sp>
          <p:nvSpPr>
            <p:cNvPr id="11" name="AutoShape 39">
              <a:extLst>
                <a:ext uri="{FF2B5EF4-FFF2-40B4-BE49-F238E27FC236}">
                  <a16:creationId xmlns:a16="http://schemas.microsoft.com/office/drawing/2014/main" id="{5539DD0B-6348-1261-26B3-7EEC98111D40}"/>
                </a:ext>
              </a:extLst>
            </p:cNvPr>
            <p:cNvSpPr>
              <a:spLocks noChangeArrowheads="1"/>
            </p:cNvSpPr>
            <p:nvPr/>
          </p:nvSpPr>
          <p:spPr bwMode="auto">
            <a:xfrm>
              <a:off x="1215322" y="1849511"/>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zh-CN" altLang="en-US" sz="1680" kern="0" dirty="0">
                <a:solidFill>
                  <a:srgbClr val="000000"/>
                </a:solidFill>
                <a:latin typeface="微软雅黑"/>
                <a:ea typeface="微软雅黑"/>
              </a:endParaRPr>
            </a:p>
          </p:txBody>
        </p:sp>
        <p:sp>
          <p:nvSpPr>
            <p:cNvPr id="12" name="矩形 11">
              <a:extLst>
                <a:ext uri="{FF2B5EF4-FFF2-40B4-BE49-F238E27FC236}">
                  <a16:creationId xmlns:a16="http://schemas.microsoft.com/office/drawing/2014/main" id="{BC9291B2-573E-3AB6-2A66-2FFB1202F382}"/>
                </a:ext>
              </a:extLst>
            </p:cNvPr>
            <p:cNvSpPr/>
            <p:nvPr/>
          </p:nvSpPr>
          <p:spPr>
            <a:xfrm>
              <a:off x="1305660" y="2023509"/>
              <a:ext cx="2874549" cy="218603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gn="just">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理解函数的定义和调用，以及函数的嵌套</a:t>
              </a:r>
            </a:p>
            <a:p>
              <a:pPr marL="342900" indent="-342900" algn="just">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掌握函数参数的传递方式和函数的返回值使用方法</a:t>
              </a:r>
            </a:p>
            <a:p>
              <a:pPr marL="342900" indent="-342900" algn="just">
                <a:lnSpc>
                  <a:spcPts val="26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理解递归函数和匿名函数的概念及其应用场景</a:t>
              </a:r>
            </a:p>
          </p:txBody>
        </p:sp>
      </p:grpSp>
      <p:grpSp>
        <p:nvGrpSpPr>
          <p:cNvPr id="13" name="组合 12">
            <a:extLst>
              <a:ext uri="{FF2B5EF4-FFF2-40B4-BE49-F238E27FC236}">
                <a16:creationId xmlns:a16="http://schemas.microsoft.com/office/drawing/2014/main" id="{704EF773-DF67-7B90-257F-3EC08511A2EE}"/>
              </a:ext>
            </a:extLst>
          </p:cNvPr>
          <p:cNvGrpSpPr/>
          <p:nvPr/>
        </p:nvGrpSpPr>
        <p:grpSpPr>
          <a:xfrm>
            <a:off x="3994538" y="2332248"/>
            <a:ext cx="3845198" cy="5574608"/>
            <a:chOff x="4742382" y="1866215"/>
            <a:chExt cx="3055227" cy="5883202"/>
          </a:xfrm>
        </p:grpSpPr>
        <p:sp>
          <p:nvSpPr>
            <p:cNvPr id="14" name="AutoShape 39">
              <a:extLst>
                <a:ext uri="{FF2B5EF4-FFF2-40B4-BE49-F238E27FC236}">
                  <a16:creationId xmlns:a16="http://schemas.microsoft.com/office/drawing/2014/main" id="{123ECB36-9530-3190-1012-E24897C7E662}"/>
                </a:ext>
              </a:extLst>
            </p:cNvPr>
            <p:cNvSpPr>
              <a:spLocks noChangeArrowheads="1"/>
            </p:cNvSpPr>
            <p:nvPr/>
          </p:nvSpPr>
          <p:spPr bwMode="auto">
            <a:xfrm>
              <a:off x="4742382" y="1866215"/>
              <a:ext cx="3055227" cy="3989031"/>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headEnd/>
              <a:tailEnd/>
            </a:ln>
            <a:effectLst/>
          </p:spPr>
          <p:txBody>
            <a:bodyPr vert="horz" wrap="none" lIns="109728" tIns="54864" rIns="109728" bIns="54864" numCol="1" anchor="ctr" anchorCtr="0" compatLnSpc="1">
              <a:prstTxWarp prst="textNoShape">
                <a:avLst/>
              </a:prstTxWarp>
            </a:bodyPr>
            <a:lstStyle/>
            <a:p>
              <a:pPr>
                <a:lnSpc>
                  <a:spcPts val="2000"/>
                </a:lnSpc>
                <a:buClr>
                  <a:srgbClr val="007EEA"/>
                </a:buClr>
                <a:defRPr/>
              </a:pPr>
              <a:endParaRPr lang="en-US" altLang="zh-CN" sz="1680" kern="0" dirty="0">
                <a:solidFill>
                  <a:srgbClr val="000000"/>
                </a:solidFill>
                <a:latin typeface="微软雅黑"/>
                <a:ea typeface="微软雅黑"/>
              </a:endParaRPr>
            </a:p>
          </p:txBody>
        </p:sp>
        <p:sp>
          <p:nvSpPr>
            <p:cNvPr id="15" name="矩形 14">
              <a:extLst>
                <a:ext uri="{FF2B5EF4-FFF2-40B4-BE49-F238E27FC236}">
                  <a16:creationId xmlns:a16="http://schemas.microsoft.com/office/drawing/2014/main" id="{06A8267B-D98F-532E-4C26-028BF11A497C}"/>
                </a:ext>
              </a:extLst>
            </p:cNvPr>
            <p:cNvSpPr/>
            <p:nvPr/>
          </p:nvSpPr>
          <p:spPr>
            <a:xfrm>
              <a:off x="4753083" y="2086011"/>
              <a:ext cx="2874549" cy="5663406"/>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能够使用函数封装程序功能</a:t>
              </a:r>
              <a:r>
                <a:rPr lang="en-US" altLang="zh-CN" sz="1600" kern="0" dirty="0">
                  <a:solidFill>
                    <a:schemeClr val="tx1">
                      <a:lumMod val="65000"/>
                      <a:lumOff val="35000"/>
                    </a:schemeClr>
                  </a:solidFill>
                  <a:latin typeface="微软雅黑"/>
                  <a:ea typeface="微软雅黑"/>
                </a:rPr>
                <a:t>, </a:t>
              </a:r>
              <a:r>
                <a:rPr lang="zh-CN" altLang="en-US" sz="1600" kern="0" dirty="0">
                  <a:solidFill>
                    <a:schemeClr val="tx1">
                      <a:lumMod val="65000"/>
                      <a:lumOff val="35000"/>
                    </a:schemeClr>
                  </a:solidFill>
                  <a:latin typeface="微软雅黑"/>
                  <a:ea typeface="微软雅黑"/>
                </a:rPr>
                <a:t>提高系统的可维护性和扩展性</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能够利用递归函数解决相关问题</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能够灵活运用匿名函数来简化代码</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能够通过查阅官方文档、社区论坛或搜索引擎等渠道解决问题</a:t>
              </a:r>
            </a:p>
            <a:p>
              <a:pPr marL="342900" indent="-342900" algn="just">
                <a:lnSpc>
                  <a:spcPts val="3000"/>
                </a:lnSpc>
                <a:spcAft>
                  <a:spcPts val="600"/>
                </a:spcAft>
                <a:buClr>
                  <a:srgbClr val="007EEA"/>
                </a:buClr>
                <a:buAutoNum type="arabicPeriod"/>
                <a:defRPr/>
              </a:pPr>
              <a:r>
                <a:rPr lang="zh-CN" altLang="en-US" sz="1600" kern="0" dirty="0">
                  <a:solidFill>
                    <a:schemeClr val="tx1">
                      <a:lumMod val="65000"/>
                      <a:lumOff val="35000"/>
                    </a:schemeClr>
                  </a:solidFill>
                  <a:latin typeface="微软雅黑"/>
                  <a:ea typeface="微软雅黑"/>
                </a:rPr>
                <a:t>具备良好的编码风格和习惯，编写的代码便于他人理解和维护</a:t>
              </a:r>
            </a:p>
          </p:txBody>
        </p:sp>
      </p:grpSp>
      <p:sp>
        <p:nvSpPr>
          <p:cNvPr id="16" name="标题 1">
            <a:extLst>
              <a:ext uri="{FF2B5EF4-FFF2-40B4-BE49-F238E27FC236}">
                <a16:creationId xmlns:a16="http://schemas.microsoft.com/office/drawing/2014/main" id="{6209CE81-C44E-5B36-0AFB-62E40DFAC5C3}"/>
              </a:ext>
            </a:extLst>
          </p:cNvPr>
          <p:cNvSpPr>
            <a:spLocks noChangeArrowheads="1"/>
          </p:cNvSpPr>
          <p:nvPr/>
        </p:nvSpPr>
        <p:spPr bwMode="auto">
          <a:xfrm>
            <a:off x="1821657" y="256591"/>
            <a:ext cx="2392124" cy="707886"/>
          </a:xfrm>
          <a:prstGeom prst="rect">
            <a:avLst/>
          </a:prstGeom>
          <a:noFill/>
          <a:effectLst>
            <a:reflection blurRad="6350" stA="50000" endA="300" endPos="38500" dist="50800" dir="5400000" sy="-100000" algn="bl" rotWithShape="0"/>
          </a:effectLst>
          <a:extLst>
            <a:ext uri="{909E8E84-426E-40dd-AFC4-6F175D3DCCD1}"/>
            <a:ext uri="{91240B29-F687-4f45-9708-019B960494DF}"/>
          </a:extLst>
        </p:spPr>
        <p:txBody>
          <a:bodyPr wrap="square">
            <a:spAutoFit/>
          </a:bodyPr>
          <a:lstStyle/>
          <a:p>
            <a:pPr eaLnBrk="1" fontAlgn="auto" hangingPunct="1">
              <a:spcBef>
                <a:spcPts val="0"/>
              </a:spcBef>
              <a:spcAft>
                <a:spcPts val="0"/>
              </a:spcAft>
              <a:defRPr/>
            </a:pPr>
            <a:r>
              <a:rPr lang="zh-CN" altLang="en-US" sz="4000" dirty="0">
                <a:solidFill>
                  <a:srgbClr val="1353A2"/>
                </a:solidFill>
                <a:latin typeface="微软雅黑" pitchFamily="34" charset="-122"/>
                <a:ea typeface="微软雅黑" pitchFamily="34" charset="-122"/>
                <a:sym typeface="宋体" charset="0"/>
              </a:rPr>
              <a:t>任务</a:t>
            </a:r>
            <a:r>
              <a:rPr kumimoji="0" lang="zh-CN" altLang="en-US" sz="4000" dirty="0">
                <a:solidFill>
                  <a:srgbClr val="1353A2"/>
                </a:solidFill>
                <a:latin typeface="微软雅黑" pitchFamily="34" charset="-122"/>
                <a:ea typeface="微软雅黑" pitchFamily="34" charset="-122"/>
                <a:sym typeface="宋体" charset="0"/>
              </a:rPr>
              <a:t>目标</a:t>
            </a:r>
          </a:p>
        </p:txBody>
      </p:sp>
    </p:spTree>
    <p:extLst>
      <p:ext uri="{BB962C8B-B14F-4D97-AF65-F5344CB8AC3E}">
        <p14:creationId xmlns:p14="http://schemas.microsoft.com/office/powerpoint/2010/main" val="33862319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6" presetClass="emph" presetSubtype="0" fill="hold" nodeType="withEffect">
                                  <p:stCondLst>
                                    <p:cond delay="0"/>
                                  </p:stCondLst>
                                  <p:childTnLst>
                                    <p:animEffect transition="out" filter="fade">
                                      <p:cBhvr>
                                        <p:cTn id="28" dur="500" tmFilter="0, 0; .2, .5; .8, .5; 1, 0"/>
                                        <p:tgtEl>
                                          <p:spTgt spid="16"/>
                                        </p:tgtEl>
                                      </p:cBhvr>
                                    </p:animEffect>
                                    <p:animScale>
                                      <p:cBhvr>
                                        <p:cTn id="2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拓展案例 图书馆管理系</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2222500" y="2391738"/>
            <a:ext cx="7747000" cy="1884618"/>
          </a:xfrm>
          <a:prstGeom prst="rect">
            <a:avLst/>
          </a:prstGeom>
          <a:noFill/>
        </p:spPr>
        <p:txBody>
          <a:bodyPr wrap="square">
            <a:spAutoFit/>
          </a:bodyPr>
          <a:lstStyle/>
          <a:p>
            <a:pPr algn="just">
              <a:lnSpc>
                <a:spcPct val="150000"/>
              </a:lnSpc>
            </a:pPr>
            <a:r>
              <a:rPr lang="zh-CN" altLang="en-US" sz="2000" dirty="0">
                <a:solidFill>
                  <a:schemeClr val="tx1">
                    <a:lumMod val="65000"/>
                    <a:lumOff val="35000"/>
                  </a:schemeClr>
                </a:solidFill>
                <a:latin typeface="微软雅黑" pitchFamily="34" charset="-122"/>
                <a:ea typeface="微软雅黑" pitchFamily="34" charset="-122"/>
              </a:rPr>
              <a:t>编写一个程序实现图书馆管理系统的基本功能，系统能够存储图书的基本信息（如书名、作者、</a:t>
            </a:r>
            <a:r>
              <a:rPr lang="en-US" altLang="zh-CN" sz="2000" dirty="0">
                <a:solidFill>
                  <a:schemeClr val="tx1">
                    <a:lumMod val="65000"/>
                    <a:lumOff val="35000"/>
                  </a:schemeClr>
                </a:solidFill>
                <a:latin typeface="微软雅黑" pitchFamily="34" charset="-122"/>
                <a:ea typeface="微软雅黑" pitchFamily="34" charset="-122"/>
              </a:rPr>
              <a:t>ISBN</a:t>
            </a:r>
            <a:r>
              <a:rPr lang="zh-CN" altLang="en-US" sz="2000" dirty="0">
                <a:solidFill>
                  <a:schemeClr val="tx1">
                    <a:lumMod val="65000"/>
                    <a:lumOff val="35000"/>
                  </a:schemeClr>
                </a:solidFill>
                <a:latin typeface="微软雅黑" pitchFamily="34" charset="-122"/>
                <a:ea typeface="微软雅黑" pitchFamily="34" charset="-122"/>
              </a:rPr>
              <a:t>号等），并提供添加图书、借阅图书、归还图书以及显示所有图书信息的功能。用户通过菜单选择相应的操作，系统根据用户的选择执行相应的功能。</a:t>
            </a:r>
            <a:endParaRPr lang="zh-CN" altLang="zh-CN" sz="2000" dirty="0">
              <a:solidFill>
                <a:schemeClr val="tx1">
                  <a:lumMod val="65000"/>
                  <a:lumOff val="35000"/>
                </a:schemeClr>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8CFF780A-1D23-4CE2-AE11-B5B74FAE42C6}"/>
              </a:ext>
            </a:extLst>
          </p:cNvPr>
          <p:cNvSpPr txBox="1"/>
          <p:nvPr/>
        </p:nvSpPr>
        <p:spPr>
          <a:xfrm>
            <a:off x="2222500" y="1421546"/>
            <a:ext cx="6096000" cy="662554"/>
          </a:xfrm>
          <a:prstGeom prst="rect">
            <a:avLst/>
          </a:prstGeom>
          <a:noFill/>
        </p:spPr>
        <p:txBody>
          <a:bodyPr wrap="square">
            <a:spAutoFit/>
          </a:bodyPr>
          <a:lstStyle/>
          <a:p>
            <a:pPr algn="just">
              <a:lnSpc>
                <a:spcPct val="150000"/>
              </a:lnSpc>
              <a:spcBef>
                <a:spcPct val="0"/>
              </a:spcBef>
              <a:buFontTx/>
              <a:buNone/>
            </a:pPr>
            <a:r>
              <a:rPr lang="zh-CN" altLang="en-US" sz="2800" b="1" dirty="0">
                <a:solidFill>
                  <a:srgbClr val="0C388F"/>
                </a:solidFill>
                <a:latin typeface="微软雅黑" pitchFamily="34" charset="-122"/>
                <a:ea typeface="微软雅黑" pitchFamily="34" charset="-122"/>
              </a:rPr>
              <a:t>案例要求：</a:t>
            </a:r>
            <a:endParaRPr lang="en-US" altLang="zh-CN" sz="2800" b="1" dirty="0">
              <a:solidFill>
                <a:srgbClr val="0C388F"/>
              </a:solidFill>
              <a:latin typeface="微软雅黑" pitchFamily="34" charset="-122"/>
              <a:ea typeface="微软雅黑" pitchFamily="34" charset="-122"/>
            </a:endParaRPr>
          </a:p>
        </p:txBody>
      </p:sp>
    </p:spTree>
    <p:extLst>
      <p:ext uri="{BB962C8B-B14F-4D97-AF65-F5344CB8AC3E}">
        <p14:creationId xmlns:p14="http://schemas.microsoft.com/office/powerpoint/2010/main" val="707779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C6ADE-2325-F9EF-61BC-302A1A92DB80}"/>
              </a:ext>
            </a:extLst>
          </p:cNvPr>
          <p:cNvSpPr txBox="1">
            <a:spLocks/>
          </p:cNvSpPr>
          <p:nvPr/>
        </p:nvSpPr>
        <p:spPr>
          <a:xfrm>
            <a:off x="1649636" y="292965"/>
            <a:ext cx="5945254" cy="646331"/>
          </a:xfrm>
          <a:prstGeom prst="rect">
            <a:avLst/>
          </a:prstGeom>
          <a:noFill/>
          <a:effectLst>
            <a:outerShdw blurRad="50800" dist="50800" dir="5400000" algn="ctr" rotWithShape="0">
              <a:schemeClr val="bg1"/>
            </a:outerShdw>
          </a:effectLst>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indent="-457200" defTabSz="457200">
              <a:lnSpc>
                <a:spcPct val="100000"/>
              </a:lnSpc>
              <a:spcBef>
                <a:spcPts val="0"/>
              </a:spcBef>
              <a:defRPr/>
            </a:pPr>
            <a:r>
              <a:rPr lang="zh-CN" altLang="en-US" sz="3600" dirty="0">
                <a:solidFill>
                  <a:srgbClr val="1353A2"/>
                </a:solidFill>
                <a:latin typeface="微软雅黑" pitchFamily="34" charset="-122"/>
                <a:ea typeface="微软雅黑" pitchFamily="34" charset="-122"/>
                <a:cs typeface="+mn-cs"/>
              </a:rPr>
              <a:t>拓展案例 图书馆管理系</a:t>
            </a:r>
            <a:endParaRPr lang="zh-CN" altLang="zh-CN" sz="3600" dirty="0">
              <a:solidFill>
                <a:srgbClr val="1353A2"/>
              </a:solidFill>
              <a:latin typeface="微软雅黑" pitchFamily="34" charset="-122"/>
              <a:ea typeface="微软雅黑" pitchFamily="34" charset="-122"/>
              <a:cs typeface="+mn-cs"/>
            </a:endParaRPr>
          </a:p>
        </p:txBody>
      </p:sp>
      <p:sp>
        <p:nvSpPr>
          <p:cNvPr id="5" name="文本框 4">
            <a:extLst>
              <a:ext uri="{FF2B5EF4-FFF2-40B4-BE49-F238E27FC236}">
                <a16:creationId xmlns:a16="http://schemas.microsoft.com/office/drawing/2014/main" id="{2563172A-79E5-5553-B6FB-874E1C2A0496}"/>
              </a:ext>
            </a:extLst>
          </p:cNvPr>
          <p:cNvSpPr txBox="1"/>
          <p:nvPr/>
        </p:nvSpPr>
        <p:spPr>
          <a:xfrm>
            <a:off x="1860550" y="2155082"/>
            <a:ext cx="9004300" cy="3269613"/>
          </a:xfrm>
          <a:prstGeom prst="rect">
            <a:avLst/>
          </a:prstGeom>
          <a:noFill/>
        </p:spPr>
        <p:txBody>
          <a:bodyPr wrap="square">
            <a:spAutoFit/>
          </a:bodyPr>
          <a:lstStyle/>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1</a:t>
            </a:r>
            <a:r>
              <a:rPr lang="zh-CN" altLang="en-US" sz="2000" dirty="0">
                <a:solidFill>
                  <a:schemeClr val="tx1">
                    <a:lumMod val="65000"/>
                    <a:lumOff val="35000"/>
                  </a:schemeClr>
                </a:solidFill>
                <a:latin typeface="微软雅黑" pitchFamily="34" charset="-122"/>
                <a:ea typeface="微软雅黑" pitchFamily="34" charset="-122"/>
              </a:rPr>
              <a:t>）定义函数分别实现添加图书、借阅图书、归还图书和显示所有图书信息的功能。</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2</a:t>
            </a:r>
            <a:r>
              <a:rPr lang="zh-CN" altLang="en-US" sz="2000" dirty="0">
                <a:solidFill>
                  <a:schemeClr val="tx1">
                    <a:lumMod val="65000"/>
                    <a:lumOff val="35000"/>
                  </a:schemeClr>
                </a:solidFill>
                <a:latin typeface="微软雅黑" pitchFamily="34" charset="-122"/>
                <a:ea typeface="微软雅黑" pitchFamily="34" charset="-122"/>
              </a:rPr>
              <a:t>）使用字典存放每本图书的信息，包括书名、作者和</a:t>
            </a:r>
            <a:r>
              <a:rPr lang="en-US" altLang="zh-CN" sz="2000" dirty="0">
                <a:solidFill>
                  <a:schemeClr val="tx1">
                    <a:lumMod val="65000"/>
                    <a:lumOff val="35000"/>
                  </a:schemeClr>
                </a:solidFill>
                <a:latin typeface="微软雅黑" pitchFamily="34" charset="-122"/>
                <a:ea typeface="微软雅黑" pitchFamily="34" charset="-122"/>
              </a:rPr>
              <a:t>ISBN</a:t>
            </a:r>
            <a:r>
              <a:rPr lang="zh-CN" altLang="en-US" sz="2000" dirty="0">
                <a:solidFill>
                  <a:schemeClr val="tx1">
                    <a:lumMod val="65000"/>
                    <a:lumOff val="35000"/>
                  </a:schemeClr>
                </a:solidFill>
                <a:latin typeface="微软雅黑" pitchFamily="34" charset="-122"/>
                <a:ea typeface="微软雅黑" pitchFamily="34" charset="-122"/>
              </a:rPr>
              <a:t>号等。</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3</a:t>
            </a:r>
            <a:r>
              <a:rPr lang="zh-CN" altLang="en-US" sz="2000" dirty="0">
                <a:solidFill>
                  <a:schemeClr val="tx1">
                    <a:lumMod val="65000"/>
                    <a:lumOff val="35000"/>
                  </a:schemeClr>
                </a:solidFill>
                <a:latin typeface="微软雅黑" pitchFamily="34" charset="-122"/>
                <a:ea typeface="微软雅黑" pitchFamily="34" charset="-122"/>
              </a:rPr>
              <a:t>）使用列表存放所有图书的字典信息。</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4</a:t>
            </a:r>
            <a:r>
              <a:rPr lang="zh-CN" altLang="en-US" sz="2000" dirty="0">
                <a:solidFill>
                  <a:schemeClr val="tx1">
                    <a:lumMod val="65000"/>
                    <a:lumOff val="35000"/>
                  </a:schemeClr>
                </a:solidFill>
                <a:latin typeface="微软雅黑" pitchFamily="34" charset="-122"/>
                <a:ea typeface="微软雅黑" pitchFamily="34" charset="-122"/>
              </a:rPr>
              <a:t>）通过字典和列表的基本操作，实现案例所需功能，如添加新书到列表、从列表中删除已借阅的图书、更新图书的借阅状态等。</a:t>
            </a:r>
          </a:p>
          <a:p>
            <a:pPr algn="just">
              <a:lnSpc>
                <a:spcPct val="150000"/>
              </a:lnSpc>
            </a:pPr>
            <a:r>
              <a:rPr lang="en-US" altLang="zh-CN" sz="2000" dirty="0">
                <a:solidFill>
                  <a:schemeClr val="tx1">
                    <a:lumMod val="65000"/>
                    <a:lumOff val="35000"/>
                  </a:schemeClr>
                </a:solidFill>
                <a:latin typeface="微软雅黑" pitchFamily="34" charset="-122"/>
                <a:ea typeface="微软雅黑" pitchFamily="34" charset="-122"/>
              </a:rPr>
              <a:t>5</a:t>
            </a:r>
            <a:r>
              <a:rPr lang="zh-CN" altLang="en-US" sz="2000" dirty="0">
                <a:solidFill>
                  <a:schemeClr val="tx1">
                    <a:lumMod val="65000"/>
                    <a:lumOff val="35000"/>
                  </a:schemeClr>
                </a:solidFill>
                <a:latin typeface="微软雅黑" pitchFamily="34" charset="-122"/>
                <a:ea typeface="微软雅黑" pitchFamily="34" charset="-122"/>
              </a:rPr>
              <a:t>）在主循环中显示菜单，并根据用户的选择调用相应的函数执行操作。</a:t>
            </a:r>
          </a:p>
        </p:txBody>
      </p:sp>
      <p:sp>
        <p:nvSpPr>
          <p:cNvPr id="6" name="文本框 5">
            <a:extLst>
              <a:ext uri="{FF2B5EF4-FFF2-40B4-BE49-F238E27FC236}">
                <a16:creationId xmlns:a16="http://schemas.microsoft.com/office/drawing/2014/main" id="{78B351D3-02D0-4BF1-8672-27EF328C9A2A}"/>
              </a:ext>
            </a:extLst>
          </p:cNvPr>
          <p:cNvSpPr txBox="1"/>
          <p:nvPr/>
        </p:nvSpPr>
        <p:spPr>
          <a:xfrm>
            <a:off x="1649636" y="1436063"/>
            <a:ext cx="6096000" cy="581057"/>
          </a:xfrm>
          <a:prstGeom prst="rect">
            <a:avLst/>
          </a:prstGeom>
          <a:noFill/>
        </p:spPr>
        <p:txBody>
          <a:bodyPr wrap="square">
            <a:spAutoFit/>
          </a:bodyPr>
          <a:lstStyle/>
          <a:p>
            <a:pPr algn="just">
              <a:lnSpc>
                <a:spcPct val="150000"/>
              </a:lnSpc>
              <a:spcBef>
                <a:spcPct val="0"/>
              </a:spcBef>
              <a:buFontTx/>
              <a:buNone/>
            </a:pPr>
            <a:r>
              <a:rPr lang="zh-CN" altLang="en-US" sz="2400" b="1" dirty="0">
                <a:solidFill>
                  <a:srgbClr val="0C388F"/>
                </a:solidFill>
                <a:latin typeface="微软雅黑" pitchFamily="34" charset="-122"/>
                <a:ea typeface="微软雅黑" pitchFamily="34" charset="-122"/>
              </a:rPr>
              <a:t>案例分析：</a:t>
            </a:r>
            <a:endParaRPr lang="en-US" altLang="zh-CN" sz="2400" b="1" dirty="0">
              <a:solidFill>
                <a:srgbClr val="0C388F"/>
              </a:solidFill>
              <a:latin typeface="微软雅黑" pitchFamily="34" charset="-122"/>
              <a:ea typeface="微软雅黑" pitchFamily="34" charset="-122"/>
            </a:endParaRPr>
          </a:p>
        </p:txBody>
      </p:sp>
    </p:spTree>
    <p:extLst>
      <p:ext uri="{BB962C8B-B14F-4D97-AF65-F5344CB8AC3E}">
        <p14:creationId xmlns:p14="http://schemas.microsoft.com/office/powerpoint/2010/main" val="14861411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indent="-457200" defTabSz="457200">
              <a:lnSpc>
                <a:spcPct val="100000"/>
              </a:lnSpc>
              <a:spcBef>
                <a:spcPts val="0"/>
              </a:spcBef>
              <a:defRPr/>
            </a:pPr>
            <a:r>
              <a:rPr lang="zh-CN" altLang="en-US" sz="4000" dirty="0">
                <a:solidFill>
                  <a:srgbClr val="1353A2"/>
                </a:solidFill>
                <a:latin typeface="微软雅黑" pitchFamily="34" charset="-122"/>
                <a:ea typeface="微软雅黑" pitchFamily="34" charset="-122"/>
                <a:cs typeface="+mn-cs"/>
              </a:rPr>
              <a:t>拓展案例 图书馆管理系</a:t>
            </a:r>
            <a:endParaRPr lang="zh-CN" altLang="zh-CN" sz="4000" dirty="0">
              <a:solidFill>
                <a:srgbClr val="1353A2"/>
              </a:solidFill>
              <a:latin typeface="微软雅黑" pitchFamily="34" charset="-122"/>
              <a:ea typeface="微软雅黑" pitchFamily="34" charset="-122"/>
              <a:cs typeface="+mn-cs"/>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376879" y="956367"/>
            <a:ext cx="715322" cy="2601546"/>
          </a:xfrm>
          <a:prstGeom prst="rect">
            <a:avLst/>
          </a:prstGeom>
          <a:noFill/>
        </p:spPr>
        <p:txBody>
          <a:bodyPr wrap="square">
            <a:spAutoFit/>
          </a:bodyPr>
          <a:lstStyle/>
          <a:p>
            <a:pPr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p:txBody>
      </p:sp>
      <p:sp>
        <p:nvSpPr>
          <p:cNvPr id="3" name="文本框 2">
            <a:extLst>
              <a:ext uri="{FF2B5EF4-FFF2-40B4-BE49-F238E27FC236}">
                <a16:creationId xmlns:a16="http://schemas.microsoft.com/office/drawing/2014/main" id="{6AC6A77E-6F4C-ECF8-6232-602D33BB3807}"/>
              </a:ext>
            </a:extLst>
          </p:cNvPr>
          <p:cNvSpPr txBox="1"/>
          <p:nvPr/>
        </p:nvSpPr>
        <p:spPr>
          <a:xfrm>
            <a:off x="6546179" y="1681896"/>
            <a:ext cx="2485088" cy="662554"/>
          </a:xfrm>
          <a:prstGeom prst="rect">
            <a:avLst/>
          </a:prstGeom>
          <a:noFill/>
        </p:spPr>
        <p:txBody>
          <a:bodyPr wrap="square">
            <a:spAutoFit/>
          </a:bodyPr>
          <a:lstStyle/>
          <a:p>
            <a:pPr indent="266700" algn="just">
              <a:lnSpc>
                <a:spcPct val="150000"/>
              </a:lnSpc>
            </a:pPr>
            <a:r>
              <a:rPr lang="zh-CN" altLang="en-US" sz="2800" b="1" dirty="0">
                <a:solidFill>
                  <a:srgbClr val="053B91"/>
                </a:solidFill>
                <a:latin typeface="微软雅黑" pitchFamily="34" charset="-122"/>
                <a:ea typeface="微软雅黑" pitchFamily="34" charset="-122"/>
              </a:rPr>
              <a:t>运行结果</a:t>
            </a:r>
            <a:r>
              <a:rPr lang="en-US" altLang="zh-CN" sz="2800" b="1" dirty="0">
                <a:solidFill>
                  <a:srgbClr val="053B91"/>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p:txBody>
      </p:sp>
      <p:pic>
        <p:nvPicPr>
          <p:cNvPr id="8" name="图片 7">
            <a:extLst>
              <a:ext uri="{FF2B5EF4-FFF2-40B4-BE49-F238E27FC236}">
                <a16:creationId xmlns:a16="http://schemas.microsoft.com/office/drawing/2014/main" id="{434715E8-1709-4072-94CA-BFD63768C977}"/>
              </a:ext>
            </a:extLst>
          </p:cNvPr>
          <p:cNvPicPr>
            <a:picLocks noChangeAspect="1"/>
          </p:cNvPicPr>
          <p:nvPr/>
        </p:nvPicPr>
        <p:blipFill>
          <a:blip r:embed="rId2"/>
          <a:stretch>
            <a:fillRect/>
          </a:stretch>
        </p:blipFill>
        <p:spPr>
          <a:xfrm>
            <a:off x="1089117" y="1246378"/>
            <a:ext cx="5190744" cy="4162044"/>
          </a:xfrm>
          <a:prstGeom prst="rect">
            <a:avLst/>
          </a:prstGeom>
        </p:spPr>
      </p:pic>
      <p:pic>
        <p:nvPicPr>
          <p:cNvPr id="9" name="图片 8">
            <a:extLst>
              <a:ext uri="{FF2B5EF4-FFF2-40B4-BE49-F238E27FC236}">
                <a16:creationId xmlns:a16="http://schemas.microsoft.com/office/drawing/2014/main" id="{E8BB1E7D-EEAC-4051-8387-9C3C33F45A88}"/>
              </a:ext>
            </a:extLst>
          </p:cNvPr>
          <p:cNvPicPr>
            <a:picLocks noChangeAspect="1"/>
          </p:cNvPicPr>
          <p:nvPr/>
        </p:nvPicPr>
        <p:blipFill>
          <a:blip r:embed="rId3"/>
          <a:stretch>
            <a:fillRect/>
          </a:stretch>
        </p:blipFill>
        <p:spPr>
          <a:xfrm>
            <a:off x="6279861" y="1251458"/>
            <a:ext cx="5190744" cy="4360164"/>
          </a:xfrm>
          <a:prstGeom prst="rect">
            <a:avLst/>
          </a:prstGeom>
        </p:spPr>
      </p:pic>
    </p:spTree>
    <p:extLst>
      <p:ext uri="{BB962C8B-B14F-4D97-AF65-F5344CB8AC3E}">
        <p14:creationId xmlns:p14="http://schemas.microsoft.com/office/powerpoint/2010/main" val="3133368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indent="-457200" defTabSz="457200">
              <a:lnSpc>
                <a:spcPct val="100000"/>
              </a:lnSpc>
              <a:spcBef>
                <a:spcPts val="0"/>
              </a:spcBef>
              <a:defRPr/>
            </a:pPr>
            <a:r>
              <a:rPr lang="zh-CN" altLang="en-US" sz="4000" dirty="0">
                <a:solidFill>
                  <a:srgbClr val="1353A2"/>
                </a:solidFill>
                <a:latin typeface="微软雅黑" pitchFamily="34" charset="-122"/>
                <a:ea typeface="微软雅黑" pitchFamily="34" charset="-122"/>
                <a:cs typeface="+mn-cs"/>
              </a:rPr>
              <a:t>拓展案例 图书馆管理系</a:t>
            </a:r>
            <a:endParaRPr lang="zh-CN" altLang="zh-CN" sz="4000" dirty="0">
              <a:solidFill>
                <a:srgbClr val="1353A2"/>
              </a:solidFill>
              <a:latin typeface="微软雅黑" pitchFamily="34" charset="-122"/>
              <a:ea typeface="微软雅黑" pitchFamily="34" charset="-122"/>
              <a:cs typeface="+mn-cs"/>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834079" y="947981"/>
            <a:ext cx="715322" cy="2601546"/>
          </a:xfrm>
          <a:prstGeom prst="rect">
            <a:avLst/>
          </a:prstGeom>
          <a:noFill/>
        </p:spPr>
        <p:txBody>
          <a:bodyPr wrap="square">
            <a:spAutoFit/>
          </a:bodyPr>
          <a:lstStyle/>
          <a:p>
            <a:pPr algn="just">
              <a:lnSpc>
                <a:spcPct val="150000"/>
              </a:lnSpc>
              <a:spcBef>
                <a:spcPts val="600"/>
              </a:spcBef>
              <a:spcAft>
                <a:spcPts val="600"/>
              </a:spcAft>
            </a:pPr>
            <a:r>
              <a:rPr lang="zh-CN" altLang="en-US" sz="2800" b="1" dirty="0">
                <a:solidFill>
                  <a:srgbClr val="053B91"/>
                </a:solidFill>
                <a:latin typeface="微软雅黑" pitchFamily="34" charset="-122"/>
                <a:ea typeface="微软雅黑" pitchFamily="34" charset="-122"/>
              </a:rPr>
              <a:t>参考代码</a:t>
            </a:r>
            <a:r>
              <a:rPr lang="en-US" altLang="zh-CN" sz="2800" b="1" dirty="0">
                <a:solidFill>
                  <a:srgbClr val="053B91"/>
                </a:solidFill>
                <a:latin typeface="微软雅黑" pitchFamily="34" charset="-122"/>
                <a:ea typeface="微软雅黑" pitchFamily="34" charset="-122"/>
              </a:rPr>
              <a:t>:</a:t>
            </a:r>
          </a:p>
        </p:txBody>
      </p:sp>
      <p:pic>
        <p:nvPicPr>
          <p:cNvPr id="2" name="图片 1">
            <a:extLst>
              <a:ext uri="{FF2B5EF4-FFF2-40B4-BE49-F238E27FC236}">
                <a16:creationId xmlns:a16="http://schemas.microsoft.com/office/drawing/2014/main" id="{FB2AA084-4204-41CE-AAC6-EC6092AA685E}"/>
              </a:ext>
            </a:extLst>
          </p:cNvPr>
          <p:cNvPicPr>
            <a:picLocks noChangeAspect="1"/>
          </p:cNvPicPr>
          <p:nvPr/>
        </p:nvPicPr>
        <p:blipFill>
          <a:blip r:embed="rId2"/>
          <a:stretch>
            <a:fillRect/>
          </a:stretch>
        </p:blipFill>
        <p:spPr>
          <a:xfrm>
            <a:off x="1798009" y="1050798"/>
            <a:ext cx="5190744" cy="4756404"/>
          </a:xfrm>
          <a:prstGeom prst="rect">
            <a:avLst/>
          </a:prstGeom>
        </p:spPr>
      </p:pic>
      <p:pic>
        <p:nvPicPr>
          <p:cNvPr id="5" name="图片 4">
            <a:extLst>
              <a:ext uri="{FF2B5EF4-FFF2-40B4-BE49-F238E27FC236}">
                <a16:creationId xmlns:a16="http://schemas.microsoft.com/office/drawing/2014/main" id="{716AACC9-D716-45F5-97C6-EFD54E6A14E0}"/>
              </a:ext>
            </a:extLst>
          </p:cNvPr>
          <p:cNvPicPr>
            <a:picLocks noChangeAspect="1"/>
          </p:cNvPicPr>
          <p:nvPr/>
        </p:nvPicPr>
        <p:blipFill>
          <a:blip r:embed="rId3"/>
          <a:stretch>
            <a:fillRect/>
          </a:stretch>
        </p:blipFill>
        <p:spPr>
          <a:xfrm>
            <a:off x="1798009" y="5826441"/>
            <a:ext cx="5190744" cy="595884"/>
          </a:xfrm>
          <a:prstGeom prst="rect">
            <a:avLst/>
          </a:prstGeom>
        </p:spPr>
      </p:pic>
    </p:spTree>
    <p:extLst>
      <p:ext uri="{BB962C8B-B14F-4D97-AF65-F5344CB8AC3E}">
        <p14:creationId xmlns:p14="http://schemas.microsoft.com/office/powerpoint/2010/main" val="12284612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8" y="240095"/>
            <a:ext cx="6272977" cy="707886"/>
          </a:xfrm>
          <a:prstGeom prst="rect">
            <a:avLst/>
          </a:prstGeom>
          <a:noFill/>
          <a:effectLst>
            <a:reflection blurRad="6350" stA="50000" endA="300" endPos="38500" dist="50800" dir="5400000" sy="-100000" algn="bl" rotWithShape="0"/>
          </a:effectLst>
        </p:spPr>
        <p:txBody>
          <a:bodyPr wrap="square">
            <a:spAutoFit/>
          </a:bodyPr>
          <a:lstStyle/>
          <a:p>
            <a:pPr indent="-457200" defTabSz="457200">
              <a:lnSpc>
                <a:spcPct val="100000"/>
              </a:lnSpc>
              <a:spcBef>
                <a:spcPts val="0"/>
              </a:spcBef>
              <a:defRPr/>
            </a:pPr>
            <a:r>
              <a:rPr lang="zh-CN" altLang="en-US" sz="4000" dirty="0">
                <a:solidFill>
                  <a:srgbClr val="1353A2"/>
                </a:solidFill>
                <a:latin typeface="微软雅黑" pitchFamily="34" charset="-122"/>
                <a:ea typeface="微软雅黑" pitchFamily="34" charset="-122"/>
                <a:cs typeface="+mn-cs"/>
              </a:rPr>
              <a:t>拓展案例 图书馆管理系</a:t>
            </a:r>
            <a:endParaRPr lang="zh-CN" altLang="zh-CN" sz="4000" dirty="0">
              <a:solidFill>
                <a:srgbClr val="1353A2"/>
              </a:solidFill>
              <a:latin typeface="微软雅黑" pitchFamily="34" charset="-122"/>
              <a:ea typeface="微软雅黑" pitchFamily="34" charset="-122"/>
              <a:cs typeface="+mn-cs"/>
            </a:endParaRPr>
          </a:p>
        </p:txBody>
      </p:sp>
      <p:sp>
        <p:nvSpPr>
          <p:cNvPr id="3" name="文本框 2">
            <a:extLst>
              <a:ext uri="{FF2B5EF4-FFF2-40B4-BE49-F238E27FC236}">
                <a16:creationId xmlns:a16="http://schemas.microsoft.com/office/drawing/2014/main" id="{6AC6A77E-6F4C-ECF8-6232-602D33BB3807}"/>
              </a:ext>
            </a:extLst>
          </p:cNvPr>
          <p:cNvSpPr txBox="1"/>
          <p:nvPr/>
        </p:nvSpPr>
        <p:spPr>
          <a:xfrm>
            <a:off x="726604" y="1521684"/>
            <a:ext cx="628063" cy="2601546"/>
          </a:xfrm>
          <a:prstGeom prst="rect">
            <a:avLst/>
          </a:prstGeom>
          <a:noFill/>
        </p:spPr>
        <p:txBody>
          <a:bodyPr wrap="square">
            <a:spAutoFit/>
          </a:bodyPr>
          <a:lstStyle/>
          <a:p>
            <a:pPr algn="just">
              <a:lnSpc>
                <a:spcPct val="150000"/>
              </a:lnSpc>
            </a:pPr>
            <a:r>
              <a:rPr lang="zh-CN" altLang="en-US" sz="2800" b="1" dirty="0">
                <a:solidFill>
                  <a:srgbClr val="053B91"/>
                </a:solidFill>
                <a:latin typeface="微软雅黑" pitchFamily="34" charset="-122"/>
                <a:ea typeface="微软雅黑" pitchFamily="34" charset="-122"/>
              </a:rPr>
              <a:t>运行结果</a:t>
            </a:r>
            <a:r>
              <a:rPr lang="en-US" altLang="zh-CN" sz="2800" b="1" dirty="0">
                <a:solidFill>
                  <a:srgbClr val="053B91"/>
                </a:solidFill>
                <a:latin typeface="微软雅黑" pitchFamily="34" charset="-122"/>
                <a:ea typeface="微软雅黑" pitchFamily="34" charset="-122"/>
              </a:rPr>
              <a:t>:</a:t>
            </a:r>
            <a:endParaRPr lang="en-US" altLang="zh-CN" sz="1400" dirty="0">
              <a:solidFill>
                <a:schemeClr val="bg1">
                  <a:lumMod val="50000"/>
                </a:schemeClr>
              </a:solidFill>
              <a:latin typeface="微软雅黑" pitchFamily="34" charset="-122"/>
              <a:ea typeface="微软雅黑" pitchFamily="34" charset="-122"/>
            </a:endParaRPr>
          </a:p>
        </p:txBody>
      </p:sp>
      <p:pic>
        <p:nvPicPr>
          <p:cNvPr id="10" name="图片 9">
            <a:extLst>
              <a:ext uri="{FF2B5EF4-FFF2-40B4-BE49-F238E27FC236}">
                <a16:creationId xmlns:a16="http://schemas.microsoft.com/office/drawing/2014/main" id="{C09CC483-4390-4E46-A32E-4B265A3275EA}"/>
              </a:ext>
            </a:extLst>
          </p:cNvPr>
          <p:cNvPicPr/>
          <p:nvPr/>
        </p:nvPicPr>
        <p:blipFill>
          <a:blip r:embed="rId2">
            <a:extLst>
              <a:ext uri="{28A0092B-C50C-407E-A947-70E740481C1C}">
                <a14:useLocalDpi xmlns:a14="http://schemas.microsoft.com/office/drawing/2010/main" val="0"/>
              </a:ext>
            </a:extLst>
          </a:blip>
          <a:stretch>
            <a:fillRect/>
          </a:stretch>
        </p:blipFill>
        <p:spPr>
          <a:xfrm>
            <a:off x="1708996" y="1140000"/>
            <a:ext cx="3667423" cy="5201533"/>
          </a:xfrm>
          <a:prstGeom prst="rect">
            <a:avLst/>
          </a:prstGeom>
        </p:spPr>
      </p:pic>
      <p:pic>
        <p:nvPicPr>
          <p:cNvPr id="11" name="图片 10">
            <a:extLst>
              <a:ext uri="{FF2B5EF4-FFF2-40B4-BE49-F238E27FC236}">
                <a16:creationId xmlns:a16="http://schemas.microsoft.com/office/drawing/2014/main" id="{E1DFF5CE-707D-4453-8AC1-87D83F142F80}"/>
              </a:ext>
            </a:extLst>
          </p:cNvPr>
          <p:cNvPicPr/>
          <p:nvPr/>
        </p:nvPicPr>
        <p:blipFill>
          <a:blip r:embed="rId3">
            <a:extLst>
              <a:ext uri="{28A0092B-C50C-407E-A947-70E740481C1C}">
                <a14:useLocalDpi xmlns:a14="http://schemas.microsoft.com/office/drawing/2010/main" val="0"/>
              </a:ext>
            </a:extLst>
          </a:blip>
          <a:stretch>
            <a:fillRect/>
          </a:stretch>
        </p:blipFill>
        <p:spPr>
          <a:xfrm>
            <a:off x="4370567" y="1139999"/>
            <a:ext cx="3871558" cy="5201533"/>
          </a:xfrm>
          <a:prstGeom prst="rect">
            <a:avLst/>
          </a:prstGeom>
        </p:spPr>
      </p:pic>
      <p:pic>
        <p:nvPicPr>
          <p:cNvPr id="12" name="图片 11">
            <a:extLst>
              <a:ext uri="{FF2B5EF4-FFF2-40B4-BE49-F238E27FC236}">
                <a16:creationId xmlns:a16="http://schemas.microsoft.com/office/drawing/2014/main" id="{527F7070-57F4-47D7-81B0-4CDDA9AC4309}"/>
              </a:ext>
            </a:extLst>
          </p:cNvPr>
          <p:cNvPicPr/>
          <p:nvPr/>
        </p:nvPicPr>
        <p:blipFill>
          <a:blip r:embed="rId4">
            <a:extLst>
              <a:ext uri="{28A0092B-C50C-407E-A947-70E740481C1C}">
                <a14:useLocalDpi xmlns:a14="http://schemas.microsoft.com/office/drawing/2010/main" val="0"/>
              </a:ext>
            </a:extLst>
          </a:blip>
          <a:stretch>
            <a:fillRect/>
          </a:stretch>
        </p:blipFill>
        <p:spPr>
          <a:xfrm>
            <a:off x="7804997" y="4500032"/>
            <a:ext cx="4320540" cy="1866900"/>
          </a:xfrm>
          <a:prstGeom prst="rect">
            <a:avLst/>
          </a:prstGeom>
        </p:spPr>
      </p:pic>
    </p:spTree>
    <p:extLst>
      <p:ext uri="{BB962C8B-B14F-4D97-AF65-F5344CB8AC3E}">
        <p14:creationId xmlns:p14="http://schemas.microsoft.com/office/powerpoint/2010/main" val="3428949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任务总结</a:t>
            </a:r>
          </a:p>
        </p:txBody>
      </p:sp>
      <p:sp>
        <p:nvSpPr>
          <p:cNvPr id="6" name="文本框 5">
            <a:extLst>
              <a:ext uri="{FF2B5EF4-FFF2-40B4-BE49-F238E27FC236}">
                <a16:creationId xmlns:a16="http://schemas.microsoft.com/office/drawing/2014/main" id="{669B5F26-3BE0-BE44-5352-01CF84E9F868}"/>
              </a:ext>
            </a:extLst>
          </p:cNvPr>
          <p:cNvSpPr txBox="1"/>
          <p:nvPr/>
        </p:nvSpPr>
        <p:spPr>
          <a:xfrm>
            <a:off x="1416434" y="1578155"/>
            <a:ext cx="9572923" cy="3894208"/>
          </a:xfrm>
          <a:prstGeom prst="rect">
            <a:avLst/>
          </a:prstGeom>
          <a:noFill/>
        </p:spPr>
        <p:txBody>
          <a:bodyPr wrap="square">
            <a:spAutoFit/>
          </a:bodyPr>
          <a:lstStyle/>
          <a:p>
            <a:pPr indent="266700" algn="just">
              <a:lnSpc>
                <a:spcPct val="150000"/>
              </a:lnSpc>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在任务的知识储备中介绍了函数的定义方式和调用方法，函数参数的传递方式（包括位置参数和关键字参数）和函数返回值的返回方式，函数的嵌套、递归函数和匿名函数等知识点。本任务使用函数封装和优化校园一卡通系统的功能模块。通过任务实践，可以学会如何将程序中重复使用的功能逻辑抽象成函数，提高代码的复用性和可维护性。</a:t>
            </a:r>
            <a:endParaRPr kumimoji="1" lang="zh-CN" altLang="zh-CN"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88593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726420D9-18E5-789D-3D87-80EC5862D632}"/>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a:t>
            </a:r>
            <a:r>
              <a:rPr lang="zh-CN" altLang="en-US" sz="4000" dirty="0">
                <a:solidFill>
                  <a:srgbClr val="1353A2"/>
                </a:solidFill>
                <a:latin typeface="微软雅黑" pitchFamily="34" charset="-122"/>
                <a:ea typeface="微软雅黑" pitchFamily="34" charset="-122"/>
              </a:rPr>
              <a:t>评价</a:t>
            </a:r>
            <a:endParaRPr kumimoji="0" lang="zh-CN" altLang="en-US" sz="4000" dirty="0">
              <a:solidFill>
                <a:srgbClr val="1353A2"/>
              </a:solidFill>
              <a:latin typeface="微软雅黑" pitchFamily="34" charset="-122"/>
              <a:ea typeface="微软雅黑" pitchFamily="34" charset="-122"/>
            </a:endParaRPr>
          </a:p>
        </p:txBody>
      </p:sp>
      <p:sp>
        <p:nvSpPr>
          <p:cNvPr id="6" name="文本框 5">
            <a:extLst>
              <a:ext uri="{FF2B5EF4-FFF2-40B4-BE49-F238E27FC236}">
                <a16:creationId xmlns:a16="http://schemas.microsoft.com/office/drawing/2014/main" id="{669B5F26-3BE0-BE44-5352-01CF84E9F868}"/>
              </a:ext>
            </a:extLst>
          </p:cNvPr>
          <p:cNvSpPr txBox="1"/>
          <p:nvPr/>
        </p:nvSpPr>
        <p:spPr>
          <a:xfrm>
            <a:off x="986520" y="2024467"/>
            <a:ext cx="10023858" cy="1955215"/>
          </a:xfrm>
          <a:prstGeom prst="rect">
            <a:avLst/>
          </a:prstGeom>
          <a:noFill/>
        </p:spPr>
        <p:txBody>
          <a:bodyPr wrap="square">
            <a:spAutoFit/>
          </a:bodyPr>
          <a:lstStyle/>
          <a:p>
            <a:pPr marL="800100" lvl="1" indent="-342900" algn="just">
              <a:lnSpc>
                <a:spcPct val="150000"/>
              </a:lnSpc>
              <a:buFont typeface="Wingdings" panose="05000000000000000000" pitchFamily="2" charset="2"/>
              <a:buChar char="Ø"/>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通过任务实践，学会函数的使用方法，更有效地解决复杂问题，通过函数的抽象和封装，提升编程实现效率和代码质量。</a:t>
            </a:r>
          </a:p>
        </p:txBody>
      </p:sp>
    </p:spTree>
    <p:extLst>
      <p:ext uri="{BB962C8B-B14F-4D97-AF65-F5344CB8AC3E}">
        <p14:creationId xmlns:p14="http://schemas.microsoft.com/office/powerpoint/2010/main" val="736979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B02CF2-0850-4A95-8652-0797702CA64E}"/>
              </a:ext>
            </a:extLst>
          </p:cNvPr>
          <p:cNvSpPr txBox="1">
            <a:spLocks/>
          </p:cNvSpPr>
          <p:nvPr/>
        </p:nvSpPr>
        <p:spPr>
          <a:xfrm>
            <a:off x="3803716" y="2678750"/>
            <a:ext cx="4897224" cy="872798"/>
          </a:xfrm>
          <a:prstGeom prst="rect">
            <a:avLst/>
          </a:prstGeom>
        </p:spPr>
        <p:txBody>
          <a:bodyPr vert="horz" lIns="91440" tIns="45720" rIns="91440" bIns="45720" rtlCol="0" anchor="ctr">
            <a:normAutofit fontScale="92500" lnSpcReduction="1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l"/>
            <a:r>
              <a:rPr lang="en-US" altLang="zh-CN" sz="7200" b="1" dirty="0">
                <a:solidFill>
                  <a:schemeClr val="bg1"/>
                </a:solidFill>
              </a:rPr>
              <a:t>THANK YOU</a:t>
            </a:r>
            <a:endParaRPr lang="zh-CN" altLang="en-US" sz="7200" b="1" dirty="0">
              <a:solidFill>
                <a:schemeClr val="bg1"/>
              </a:solidFill>
            </a:endParaRPr>
          </a:p>
        </p:txBody>
      </p:sp>
    </p:spTree>
    <p:extLst>
      <p:ext uri="{BB962C8B-B14F-4D97-AF65-F5344CB8AC3E}">
        <p14:creationId xmlns:p14="http://schemas.microsoft.com/office/powerpoint/2010/main" val="56626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en-US" altLang="zh-CN" sz="3600" b="1" dirty="0">
                <a:solidFill>
                  <a:srgbClr val="1353A2"/>
                </a:solidFill>
                <a:latin typeface="微软雅黑" panose="020B0503020204020204" pitchFamily="34" charset="-122"/>
                <a:ea typeface="微软雅黑" panose="020B0503020204020204" pitchFamily="34" charset="-122"/>
              </a:rPr>
              <a:t>—</a:t>
            </a:r>
            <a:r>
              <a:rPr kumimoji="0" lang="zh-CN" altLang="en-US" sz="3600" b="1" dirty="0">
                <a:solidFill>
                  <a:srgbClr val="1353A2"/>
                </a:solidFill>
                <a:latin typeface="微软雅黑" panose="020B0503020204020204" pitchFamily="34" charset="-122"/>
                <a:ea typeface="微软雅黑" panose="020B0503020204020204" pitchFamily="34" charset="-122"/>
              </a:rPr>
              <a:t>功能封装</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
        <p:nvSpPr>
          <p:cNvPr id="16389" name="矩形 7">
            <a:extLst>
              <a:ext uri="{FF2B5EF4-FFF2-40B4-BE49-F238E27FC236}">
                <a16:creationId xmlns:a16="http://schemas.microsoft.com/office/drawing/2014/main" id="{B81387BF-75D9-4676-8BBB-D13D7BC50657}"/>
              </a:ext>
            </a:extLst>
          </p:cNvPr>
          <p:cNvSpPr>
            <a:spLocks noChangeArrowheads="1"/>
          </p:cNvSpPr>
          <p:nvPr/>
        </p:nvSpPr>
        <p:spPr bwMode="auto">
          <a:xfrm>
            <a:off x="1203449" y="2519932"/>
            <a:ext cx="9785101" cy="29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30000"/>
              </a:lnSpc>
              <a:spcBef>
                <a:spcPct val="0"/>
              </a:spcBef>
              <a:buFontTx/>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任务四中使用字典存储用户数据，使用分支结构和循环结构实现了校园一卡通系统的用户管理模块，但是代码量较大，增加了阅和维护的难度。</a:t>
            </a:r>
            <a:endPar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eaLnBrk="1" hangingPunct="1">
              <a:lnSpc>
                <a:spcPct val="130000"/>
              </a:lnSpc>
              <a:spcBef>
                <a:spcPct val="0"/>
              </a:spcBef>
              <a:buFontTx/>
              <a:buNone/>
            </a:pP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eaLnBrk="1" hangingPunct="1">
              <a:lnSpc>
                <a:spcPct val="130000"/>
              </a:lnSpc>
              <a:spcBef>
                <a:spcPct val="0"/>
              </a:spcBef>
              <a:buFontTx/>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本任务要求通过函数封装和模块化设计思想，对校园一卡通系统用户管理模块进行重构和封装，以降低代码的复杂度，提高代码的可读性和可重用性。</a:t>
            </a:r>
          </a:p>
        </p:txBody>
      </p:sp>
    </p:spTree>
    <p:extLst>
      <p:ext uri="{BB962C8B-B14F-4D97-AF65-F5344CB8AC3E}">
        <p14:creationId xmlns:p14="http://schemas.microsoft.com/office/powerpoint/2010/main" val="453171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a:extLst>
              <a:ext uri="{FF2B5EF4-FFF2-40B4-BE49-F238E27FC236}">
                <a16:creationId xmlns:a16="http://schemas.microsoft.com/office/drawing/2014/main" id="{F63EEEA2-C72B-0430-F960-67C36CCFE2D7}"/>
              </a:ext>
            </a:extLst>
          </p:cNvPr>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任务分析</a:t>
            </a:r>
          </a:p>
        </p:txBody>
      </p:sp>
      <p:sp>
        <p:nvSpPr>
          <p:cNvPr id="5" name="矩形 7">
            <a:extLst>
              <a:ext uri="{FF2B5EF4-FFF2-40B4-BE49-F238E27FC236}">
                <a16:creationId xmlns:a16="http://schemas.microsoft.com/office/drawing/2014/main" id="{816D3BBB-BC72-8A41-2609-1FBE63E7FAB4}"/>
              </a:ext>
            </a:extLst>
          </p:cNvPr>
          <p:cNvSpPr>
            <a:spLocks noChangeArrowheads="1"/>
          </p:cNvSpPr>
          <p:nvPr/>
        </p:nvSpPr>
        <p:spPr bwMode="auto">
          <a:xfrm>
            <a:off x="1063874" y="2336362"/>
            <a:ext cx="9899401" cy="196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分析校园一卡通系统用户管理模块的功能，拆分为多个独立的模块，每个模块负责实现一个或多个功能。在每个模块内部，使用函数封装具体的实现细节，确保每个函数具有清晰的输入、输出和错误处理逻辑。重构后的代码应具有更高的可读性、可维护性和可扩展性。</a:t>
            </a:r>
          </a:p>
        </p:txBody>
      </p:sp>
      <p:sp>
        <p:nvSpPr>
          <p:cNvPr id="8" name="矩形 2">
            <a:extLst>
              <a:ext uri="{FF2B5EF4-FFF2-40B4-BE49-F238E27FC236}">
                <a16:creationId xmlns:a16="http://schemas.microsoft.com/office/drawing/2014/main" id="{C316BADA-38DD-99E2-FD4A-21D5E261D881}"/>
              </a:ext>
            </a:extLst>
          </p:cNvPr>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en-US" altLang="zh-CN" sz="3600" b="1" dirty="0">
                <a:solidFill>
                  <a:srgbClr val="1353A2"/>
                </a:solidFill>
                <a:latin typeface="微软雅黑" panose="020B0503020204020204" pitchFamily="34" charset="-122"/>
                <a:ea typeface="微软雅黑" panose="020B0503020204020204" pitchFamily="34" charset="-122"/>
              </a:rPr>
              <a:t>—</a:t>
            </a:r>
            <a:r>
              <a:rPr kumimoji="0" lang="zh-CN" altLang="en-US" sz="3600" b="1" dirty="0">
                <a:solidFill>
                  <a:srgbClr val="1353A2"/>
                </a:solidFill>
                <a:latin typeface="微软雅黑" panose="020B0503020204020204" pitchFamily="34" charset="-122"/>
                <a:ea typeface="微软雅黑" panose="020B0503020204020204" pitchFamily="34" charset="-122"/>
              </a:rPr>
              <a:t>功能封装</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45978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7">
            <a:extLst>
              <a:ext uri="{FF2B5EF4-FFF2-40B4-BE49-F238E27FC236}">
                <a16:creationId xmlns:a16="http://schemas.microsoft.com/office/drawing/2014/main" id="{9B378B4F-D64F-47F5-4C6F-1E20C0E44769}"/>
              </a:ext>
            </a:extLst>
          </p:cNvPr>
          <p:cNvSpPr/>
          <p:nvPr/>
        </p:nvSpPr>
        <p:spPr bwMode="auto">
          <a:xfrm>
            <a:off x="3560700" y="4100937"/>
            <a:ext cx="4081021"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14" name="对角圆角矩形 7">
            <a:extLst>
              <a:ext uri="{FF2B5EF4-FFF2-40B4-BE49-F238E27FC236}">
                <a16:creationId xmlns:a16="http://schemas.microsoft.com/office/drawing/2014/main" id="{895A1362-0186-402B-83D2-C8DF89020B4C}"/>
              </a:ext>
            </a:extLst>
          </p:cNvPr>
          <p:cNvSpPr/>
          <p:nvPr/>
        </p:nvSpPr>
        <p:spPr bwMode="auto">
          <a:xfrm>
            <a:off x="3560700" y="1462493"/>
            <a:ext cx="3942182"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6" name="TextBox 1">
            <a:extLst>
              <a:ext uri="{FF2B5EF4-FFF2-40B4-BE49-F238E27FC236}">
                <a16:creationId xmlns:a16="http://schemas.microsoft.com/office/drawing/2014/main" id="{F4D2FD06-7EB3-4BAE-90E2-4D0493C54CDD}"/>
              </a:ext>
            </a:extLst>
          </p:cNvPr>
          <p:cNvSpPr txBox="1"/>
          <p:nvPr/>
        </p:nvSpPr>
        <p:spPr>
          <a:xfrm>
            <a:off x="1900777" y="240815"/>
            <a:ext cx="2983896"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zh-CN" altLang="en-US" sz="4000" dirty="0">
                <a:solidFill>
                  <a:srgbClr val="1353A2"/>
                </a:solidFill>
                <a:latin typeface="微软雅黑" pitchFamily="34" charset="-122"/>
                <a:ea typeface="微软雅黑" pitchFamily="34" charset="-122"/>
              </a:rPr>
              <a:t>知识储备</a:t>
            </a:r>
          </a:p>
        </p:txBody>
      </p:sp>
      <p:pic>
        <p:nvPicPr>
          <p:cNvPr id="8" name="图片 18">
            <a:extLst>
              <a:ext uri="{FF2B5EF4-FFF2-40B4-BE49-F238E27FC236}">
                <a16:creationId xmlns:a16="http://schemas.microsoft.com/office/drawing/2014/main" id="{8DECB705-F97C-456F-BA91-07F240DD06B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337" y="1483212"/>
            <a:ext cx="3157538"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6">
            <a:extLst>
              <a:ext uri="{FF2B5EF4-FFF2-40B4-BE49-F238E27FC236}">
                <a16:creationId xmlns:a16="http://schemas.microsoft.com/office/drawing/2014/main" id="{903531BE-4081-4E64-AFF4-10F480EF760B}"/>
              </a:ext>
            </a:extLst>
          </p:cNvPr>
          <p:cNvSpPr txBox="1"/>
          <p:nvPr/>
        </p:nvSpPr>
        <p:spPr>
          <a:xfrm>
            <a:off x="3732150" y="1571237"/>
            <a:ext cx="3832225" cy="430213"/>
          </a:xfrm>
          <a:prstGeom prst="rect">
            <a:avLst/>
          </a:prstGeom>
          <a:noFill/>
        </p:spPr>
        <p:txBody>
          <a:bodyPr lIns="0" tIns="0" rIns="0" bIns="0" anchor="ctr">
            <a:spAutoFit/>
          </a:bodyPr>
          <a:lstStyle/>
          <a:p>
            <a:pPr eaLnBrk="1" fontAlgn="auto" hangingPunct="1">
              <a:spcBef>
                <a:spcPts val="0"/>
              </a:spcBef>
              <a:spcAft>
                <a:spcPts val="0"/>
              </a:spcAft>
              <a:defRPr/>
            </a:pPr>
            <a:r>
              <a:rPr lang="en-US" altLang="zh-CN" sz="2800" dirty="0">
                <a:solidFill>
                  <a:schemeClr val="bg1"/>
                </a:solidFill>
                <a:latin typeface="Impact" pitchFamily="34" charset="0"/>
                <a:ea typeface="微软雅黑" pitchFamily="34" charset="-122"/>
              </a:rPr>
              <a:t>5.</a:t>
            </a:r>
            <a:r>
              <a:rPr kumimoji="0" lang="en-US" altLang="zh-CN" sz="2800" dirty="0">
                <a:solidFill>
                  <a:schemeClr val="bg1"/>
                </a:solidFill>
                <a:latin typeface="Impact" pitchFamily="34" charset="0"/>
                <a:ea typeface="微软雅黑" pitchFamily="34" charset="-122"/>
              </a:rPr>
              <a:t>1  </a:t>
            </a:r>
            <a:r>
              <a:rPr kumimoji="0" lang="zh-CN" altLang="en-US" sz="2800" dirty="0">
                <a:solidFill>
                  <a:schemeClr val="bg1"/>
                </a:solidFill>
                <a:latin typeface="Impact" pitchFamily="34" charset="0"/>
                <a:ea typeface="微软雅黑" pitchFamily="34" charset="-122"/>
              </a:rPr>
              <a:t>函数的定义和调用</a:t>
            </a:r>
            <a:endParaRPr kumimoji="0" lang="zh-CN" altLang="en-US" sz="2800" dirty="0">
              <a:solidFill>
                <a:schemeClr val="bg1"/>
              </a:solidFill>
              <a:latin typeface="微软雅黑" pitchFamily="34" charset="-122"/>
              <a:ea typeface="微软雅黑" pitchFamily="34" charset="-122"/>
            </a:endParaRPr>
          </a:p>
        </p:txBody>
      </p:sp>
      <p:sp>
        <p:nvSpPr>
          <p:cNvPr id="10" name="TextBox 10">
            <a:extLst>
              <a:ext uri="{FF2B5EF4-FFF2-40B4-BE49-F238E27FC236}">
                <a16:creationId xmlns:a16="http://schemas.microsoft.com/office/drawing/2014/main" id="{153B41D7-CED0-4C07-894E-B08AC9FDBB04}"/>
              </a:ext>
            </a:extLst>
          </p:cNvPr>
          <p:cNvSpPr txBox="1"/>
          <p:nvPr/>
        </p:nvSpPr>
        <p:spPr>
          <a:xfrm>
            <a:off x="3732150" y="2289856"/>
            <a:ext cx="4175125" cy="430887"/>
          </a:xfrm>
          <a:prstGeom prst="rect">
            <a:avLst/>
          </a:prstGeom>
          <a:noFill/>
        </p:spPr>
        <p:txBody>
          <a:bodyPr wrap="square" lIns="0" tIns="0" rIns="0" bIns="0" anchor="ctr">
            <a:spAutoFit/>
          </a:bodyPr>
          <a:lstStyle/>
          <a:p>
            <a:pPr eaLnBrk="1" fontAlgn="auto" hangingPunct="1">
              <a:spcBef>
                <a:spcPts val="0"/>
              </a:spcBef>
              <a:spcAft>
                <a:spcPts val="0"/>
              </a:spcAft>
              <a:defRPr/>
            </a:pPr>
            <a:r>
              <a:rPr lang="en-US" altLang="zh-CN" sz="2800" dirty="0">
                <a:solidFill>
                  <a:schemeClr val="tx1">
                    <a:lumMod val="65000"/>
                    <a:lumOff val="35000"/>
                  </a:schemeClr>
                </a:solidFill>
                <a:latin typeface="Impact" pitchFamily="34" charset="0"/>
                <a:ea typeface="微软雅黑" pitchFamily="34" charset="-122"/>
              </a:rPr>
              <a:t>5</a:t>
            </a:r>
            <a:r>
              <a:rPr kumimoji="0" lang="en-US" altLang="zh-CN" sz="2800" dirty="0">
                <a:solidFill>
                  <a:schemeClr val="tx1">
                    <a:lumMod val="65000"/>
                    <a:lumOff val="35000"/>
                  </a:schemeClr>
                </a:solidFill>
                <a:latin typeface="Impact" pitchFamily="34" charset="0"/>
                <a:ea typeface="微软雅黑" pitchFamily="34" charset="-122"/>
              </a:rPr>
              <a:t>.1.1 </a:t>
            </a:r>
            <a:r>
              <a:rPr kumimoji="0" lang="zh-CN" altLang="en-US" sz="2800" dirty="0">
                <a:solidFill>
                  <a:schemeClr val="tx1">
                    <a:lumMod val="65000"/>
                    <a:lumOff val="35000"/>
                  </a:schemeClr>
                </a:solidFill>
                <a:latin typeface="Impact" pitchFamily="34" charset="0"/>
                <a:ea typeface="微软雅黑" pitchFamily="34" charset="-122"/>
              </a:rPr>
              <a:t>函数的定义</a:t>
            </a:r>
            <a:endParaRPr kumimoji="0" lang="zh-CN" altLang="en-US" sz="2800" dirty="0">
              <a:solidFill>
                <a:schemeClr val="tx1">
                  <a:lumMod val="65000"/>
                  <a:lumOff val="35000"/>
                </a:schemeClr>
              </a:solidFill>
              <a:latin typeface="微软雅黑" pitchFamily="34" charset="-122"/>
              <a:ea typeface="微软雅黑" pitchFamily="34" charset="-122"/>
            </a:endParaRPr>
          </a:p>
        </p:txBody>
      </p:sp>
      <p:sp>
        <p:nvSpPr>
          <p:cNvPr id="15" name="TextBox 10">
            <a:extLst>
              <a:ext uri="{FF2B5EF4-FFF2-40B4-BE49-F238E27FC236}">
                <a16:creationId xmlns:a16="http://schemas.microsoft.com/office/drawing/2014/main" id="{4F90A3B6-6634-49B2-B11F-60A32FE8BBB3}"/>
              </a:ext>
            </a:extLst>
          </p:cNvPr>
          <p:cNvSpPr txBox="1">
            <a:spLocks noChangeArrowheads="1"/>
          </p:cNvSpPr>
          <p:nvPr/>
        </p:nvSpPr>
        <p:spPr bwMode="auto">
          <a:xfrm>
            <a:off x="3748026" y="5475794"/>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5.2.2 </a:t>
            </a:r>
            <a:r>
              <a:rPr kumimoji="0" lang="zh-CN" altLang="en-US" dirty="0">
                <a:solidFill>
                  <a:srgbClr val="595959"/>
                </a:solidFill>
                <a:latin typeface="Impact" panose="020B0806030902050204" pitchFamily="34" charset="0"/>
                <a:ea typeface="微软雅黑" panose="020B0503020204020204" pitchFamily="34" charset="-122"/>
              </a:rPr>
              <a:t>函数的返回值</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6" name="TextBox 11">
            <a:extLst>
              <a:ext uri="{FF2B5EF4-FFF2-40B4-BE49-F238E27FC236}">
                <a16:creationId xmlns:a16="http://schemas.microsoft.com/office/drawing/2014/main" id="{FA4EE7D6-3438-4BF3-B2D6-96968B37E2BB}"/>
              </a:ext>
            </a:extLst>
          </p:cNvPr>
          <p:cNvSpPr txBox="1">
            <a:spLocks noChangeArrowheads="1"/>
          </p:cNvSpPr>
          <p:nvPr/>
        </p:nvSpPr>
        <p:spPr bwMode="auto">
          <a:xfrm>
            <a:off x="3671525" y="4262520"/>
            <a:ext cx="364634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dirty="0">
                <a:solidFill>
                  <a:schemeClr val="bg1"/>
                </a:solidFill>
                <a:latin typeface="Impact" pitchFamily="34" charset="0"/>
                <a:ea typeface="微软雅黑" pitchFamily="34" charset="-122"/>
              </a:rPr>
              <a:t>5</a:t>
            </a:r>
            <a:r>
              <a:rPr kumimoji="0" lang="en-US" altLang="zh-CN" sz="2800" dirty="0">
                <a:solidFill>
                  <a:schemeClr val="bg1"/>
                </a:solidFill>
                <a:latin typeface="Impact" pitchFamily="34" charset="0"/>
                <a:ea typeface="微软雅黑" pitchFamily="34" charset="-122"/>
              </a:rPr>
              <a:t>.2  </a:t>
            </a:r>
            <a:r>
              <a:rPr kumimoji="0" lang="zh-CN" altLang="en-US" sz="2800" dirty="0">
                <a:solidFill>
                  <a:schemeClr val="bg1"/>
                </a:solidFill>
                <a:latin typeface="Impact" pitchFamily="34" charset="0"/>
                <a:ea typeface="微软雅黑" pitchFamily="34" charset="-122"/>
              </a:rPr>
              <a:t>函数参数和返回值</a:t>
            </a:r>
            <a:endParaRPr kumimoji="0" lang="zh-CN" altLang="en-US" sz="2800" dirty="0">
              <a:solidFill>
                <a:schemeClr val="bg1"/>
              </a:solidFill>
              <a:latin typeface="微软雅黑" pitchFamily="34" charset="-122"/>
              <a:ea typeface="微软雅黑" pitchFamily="34" charset="-122"/>
            </a:endParaRPr>
          </a:p>
        </p:txBody>
      </p:sp>
      <p:sp>
        <p:nvSpPr>
          <p:cNvPr id="17" name="TextBox 11">
            <a:extLst>
              <a:ext uri="{FF2B5EF4-FFF2-40B4-BE49-F238E27FC236}">
                <a16:creationId xmlns:a16="http://schemas.microsoft.com/office/drawing/2014/main" id="{101154CF-44FC-4F32-8077-68AA0D75EF55}"/>
              </a:ext>
            </a:extLst>
          </p:cNvPr>
          <p:cNvSpPr txBox="1">
            <a:spLocks noChangeArrowheads="1"/>
          </p:cNvSpPr>
          <p:nvPr/>
        </p:nvSpPr>
        <p:spPr bwMode="auto">
          <a:xfrm>
            <a:off x="3748025" y="2914950"/>
            <a:ext cx="491648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5.1.2 </a:t>
            </a:r>
            <a:r>
              <a:rPr kumimoji="0" lang="zh-CN" altLang="en-US" dirty="0">
                <a:solidFill>
                  <a:schemeClr val="tx1">
                    <a:lumMod val="65000"/>
                    <a:lumOff val="35000"/>
                  </a:schemeClr>
                </a:solidFill>
                <a:latin typeface="Impact" pitchFamily="34" charset="0"/>
                <a:ea typeface="微软雅黑" pitchFamily="34" charset="-122"/>
              </a:rPr>
              <a:t>函数的调用</a:t>
            </a:r>
          </a:p>
        </p:txBody>
      </p:sp>
      <p:sp>
        <p:nvSpPr>
          <p:cNvPr id="2" name="TextBox 10">
            <a:extLst>
              <a:ext uri="{FF2B5EF4-FFF2-40B4-BE49-F238E27FC236}">
                <a16:creationId xmlns:a16="http://schemas.microsoft.com/office/drawing/2014/main" id="{81BD41EE-0D2E-B4FD-C8A3-31092E05A723}"/>
              </a:ext>
            </a:extLst>
          </p:cNvPr>
          <p:cNvSpPr txBox="1">
            <a:spLocks noChangeArrowheads="1"/>
          </p:cNvSpPr>
          <p:nvPr/>
        </p:nvSpPr>
        <p:spPr bwMode="auto">
          <a:xfrm>
            <a:off x="3748026" y="4919144"/>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5.2.1 </a:t>
            </a:r>
            <a:r>
              <a:rPr kumimoji="0" lang="zh-CN" altLang="en-US" dirty="0">
                <a:solidFill>
                  <a:srgbClr val="595959"/>
                </a:solidFill>
                <a:latin typeface="Impact" panose="020B0806030902050204" pitchFamily="34" charset="0"/>
                <a:ea typeface="微软雅黑" panose="020B0503020204020204" pitchFamily="34" charset="-122"/>
              </a:rPr>
              <a:t>函数参数的传递</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12" name="TextBox 11">
            <a:extLst>
              <a:ext uri="{FF2B5EF4-FFF2-40B4-BE49-F238E27FC236}">
                <a16:creationId xmlns:a16="http://schemas.microsoft.com/office/drawing/2014/main" id="{9E7B4728-138E-4804-9A37-0F3F8E11BFB9}"/>
              </a:ext>
            </a:extLst>
          </p:cNvPr>
          <p:cNvSpPr txBox="1">
            <a:spLocks noChangeArrowheads="1"/>
          </p:cNvSpPr>
          <p:nvPr/>
        </p:nvSpPr>
        <p:spPr bwMode="auto">
          <a:xfrm>
            <a:off x="3732151" y="3464121"/>
            <a:ext cx="36910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None/>
            </a:pPr>
            <a:r>
              <a:rPr kumimoji="0" lang="en-US" altLang="zh-CN" dirty="0">
                <a:solidFill>
                  <a:schemeClr val="tx1">
                    <a:lumMod val="65000"/>
                    <a:lumOff val="35000"/>
                  </a:schemeClr>
                </a:solidFill>
                <a:latin typeface="Impact" pitchFamily="34" charset="0"/>
                <a:ea typeface="微软雅黑" pitchFamily="34" charset="-122"/>
              </a:rPr>
              <a:t>5.1.3 </a:t>
            </a:r>
            <a:r>
              <a:rPr kumimoji="0" lang="zh-CN" altLang="en-US" dirty="0">
                <a:solidFill>
                  <a:schemeClr val="tx1">
                    <a:lumMod val="65000"/>
                    <a:lumOff val="35000"/>
                  </a:schemeClr>
                </a:solidFill>
                <a:latin typeface="Impact" pitchFamily="34" charset="0"/>
                <a:ea typeface="微软雅黑" pitchFamily="34" charset="-122"/>
              </a:rPr>
              <a:t>函数的嵌套</a:t>
            </a:r>
          </a:p>
        </p:txBody>
      </p:sp>
      <p:sp>
        <p:nvSpPr>
          <p:cNvPr id="18" name="对角圆角矩形 7">
            <a:extLst>
              <a:ext uri="{FF2B5EF4-FFF2-40B4-BE49-F238E27FC236}">
                <a16:creationId xmlns:a16="http://schemas.microsoft.com/office/drawing/2014/main" id="{252D8E1F-764A-4C38-AAFD-157050E68CBD}"/>
              </a:ext>
            </a:extLst>
          </p:cNvPr>
          <p:cNvSpPr/>
          <p:nvPr/>
        </p:nvSpPr>
        <p:spPr bwMode="auto">
          <a:xfrm>
            <a:off x="7801032" y="1440422"/>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p>
        </p:txBody>
      </p:sp>
      <p:sp>
        <p:nvSpPr>
          <p:cNvPr id="19" name="TextBox 10">
            <a:extLst>
              <a:ext uri="{FF2B5EF4-FFF2-40B4-BE49-F238E27FC236}">
                <a16:creationId xmlns:a16="http://schemas.microsoft.com/office/drawing/2014/main" id="{D4A8286B-9620-4005-8FFA-7DD11E0E0C63}"/>
              </a:ext>
            </a:extLst>
          </p:cNvPr>
          <p:cNvSpPr txBox="1">
            <a:spLocks noChangeArrowheads="1"/>
          </p:cNvSpPr>
          <p:nvPr/>
        </p:nvSpPr>
        <p:spPr bwMode="auto">
          <a:xfrm>
            <a:off x="7988358" y="2815279"/>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5.3.2 </a:t>
            </a:r>
            <a:r>
              <a:rPr kumimoji="0" lang="zh-CN" altLang="en-US" dirty="0">
                <a:solidFill>
                  <a:srgbClr val="595959"/>
                </a:solidFill>
                <a:latin typeface="Impact" panose="020B0806030902050204" pitchFamily="34" charset="0"/>
                <a:ea typeface="微软雅黑" panose="020B0503020204020204" pitchFamily="34" charset="-122"/>
              </a:rPr>
              <a:t>匿名函数</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
        <p:nvSpPr>
          <p:cNvPr id="20" name="TextBox 11">
            <a:extLst>
              <a:ext uri="{FF2B5EF4-FFF2-40B4-BE49-F238E27FC236}">
                <a16:creationId xmlns:a16="http://schemas.microsoft.com/office/drawing/2014/main" id="{8CD09B5A-1DEB-42C8-90D7-53EAD6369576}"/>
              </a:ext>
            </a:extLst>
          </p:cNvPr>
          <p:cNvSpPr txBox="1">
            <a:spLocks noChangeArrowheads="1"/>
          </p:cNvSpPr>
          <p:nvPr/>
        </p:nvSpPr>
        <p:spPr bwMode="auto">
          <a:xfrm>
            <a:off x="7911857" y="1602005"/>
            <a:ext cx="397019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dirty="0">
                <a:solidFill>
                  <a:schemeClr val="bg1"/>
                </a:solidFill>
                <a:latin typeface="Impact" pitchFamily="34" charset="0"/>
                <a:ea typeface="微软雅黑" pitchFamily="34" charset="-122"/>
              </a:rPr>
              <a:t>5</a:t>
            </a:r>
            <a:r>
              <a:rPr kumimoji="0" lang="en-US" altLang="zh-CN" sz="2800" dirty="0">
                <a:solidFill>
                  <a:schemeClr val="bg1"/>
                </a:solidFill>
                <a:latin typeface="Impact" pitchFamily="34" charset="0"/>
                <a:ea typeface="微软雅黑" pitchFamily="34" charset="-122"/>
              </a:rPr>
              <a:t>.3  </a:t>
            </a:r>
            <a:r>
              <a:rPr kumimoji="0" lang="zh-CN" altLang="en-US" sz="2800" dirty="0">
                <a:solidFill>
                  <a:schemeClr val="bg1"/>
                </a:solidFill>
                <a:latin typeface="Impact" pitchFamily="34" charset="0"/>
                <a:ea typeface="微软雅黑" pitchFamily="34" charset="-122"/>
              </a:rPr>
              <a:t>递归函数和匿名函数</a:t>
            </a:r>
            <a:endParaRPr kumimoji="0" lang="zh-CN" altLang="en-US" sz="2800" dirty="0">
              <a:solidFill>
                <a:schemeClr val="bg1"/>
              </a:solidFill>
              <a:latin typeface="微软雅黑" pitchFamily="34" charset="-122"/>
              <a:ea typeface="微软雅黑" pitchFamily="34" charset="-122"/>
            </a:endParaRPr>
          </a:p>
        </p:txBody>
      </p:sp>
      <p:sp>
        <p:nvSpPr>
          <p:cNvPr id="21" name="TextBox 10">
            <a:extLst>
              <a:ext uri="{FF2B5EF4-FFF2-40B4-BE49-F238E27FC236}">
                <a16:creationId xmlns:a16="http://schemas.microsoft.com/office/drawing/2014/main" id="{DD808206-96FB-4FFF-9F36-8FDA76F5D244}"/>
              </a:ext>
            </a:extLst>
          </p:cNvPr>
          <p:cNvSpPr txBox="1">
            <a:spLocks noChangeArrowheads="1"/>
          </p:cNvSpPr>
          <p:nvPr/>
        </p:nvSpPr>
        <p:spPr bwMode="auto">
          <a:xfrm>
            <a:off x="7988358" y="2258629"/>
            <a:ext cx="4495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en-US" altLang="zh-CN" dirty="0">
                <a:solidFill>
                  <a:srgbClr val="595959"/>
                </a:solidFill>
                <a:latin typeface="Impact" panose="020B0806030902050204" pitchFamily="34" charset="0"/>
                <a:ea typeface="微软雅黑" panose="020B0503020204020204" pitchFamily="34" charset="-122"/>
              </a:rPr>
              <a:t>5.3.1 </a:t>
            </a:r>
            <a:r>
              <a:rPr kumimoji="0" lang="zh-CN" altLang="en-US" dirty="0">
                <a:solidFill>
                  <a:srgbClr val="595959"/>
                </a:solidFill>
                <a:latin typeface="Impact" panose="020B0806030902050204" pitchFamily="34" charset="0"/>
                <a:ea typeface="微软雅黑" panose="020B0503020204020204" pitchFamily="34" charset="-122"/>
              </a:rPr>
              <a:t>递归函数</a:t>
            </a:r>
            <a:endParaRPr kumimoji="0" lang="zh-CN" altLang="en-US" dirty="0">
              <a:solidFill>
                <a:srgbClr val="59595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0142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a:extLst>
              <a:ext uri="{FF2B5EF4-FFF2-40B4-BE49-F238E27FC236}">
                <a16:creationId xmlns:a16="http://schemas.microsoft.com/office/drawing/2014/main" id="{75EEC8C1-833B-B228-2048-EDB5E936EAE7}"/>
              </a:ext>
            </a:extLst>
          </p:cNvPr>
          <p:cNvSpPr txBox="1"/>
          <p:nvPr/>
        </p:nvSpPr>
        <p:spPr>
          <a:xfrm>
            <a:off x="1830638" y="199382"/>
            <a:ext cx="5379334" cy="707886"/>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4000" dirty="0">
                <a:solidFill>
                  <a:srgbClr val="1353A2"/>
                </a:solidFill>
                <a:latin typeface="微软雅黑" pitchFamily="34" charset="-122"/>
                <a:ea typeface="微软雅黑" pitchFamily="34" charset="-122"/>
              </a:rPr>
              <a:t>5.1 </a:t>
            </a:r>
            <a:r>
              <a:rPr kumimoji="0" lang="zh-CN" altLang="en-US" sz="4000" dirty="0">
                <a:solidFill>
                  <a:srgbClr val="1353A2"/>
                </a:solidFill>
                <a:latin typeface="微软雅黑" pitchFamily="34" charset="-122"/>
                <a:ea typeface="微软雅黑" pitchFamily="34" charset="-122"/>
              </a:rPr>
              <a:t>函数的定义和调用</a:t>
            </a:r>
          </a:p>
        </p:txBody>
      </p:sp>
      <p:sp>
        <p:nvSpPr>
          <p:cNvPr id="9" name="文本框 8">
            <a:extLst>
              <a:ext uri="{FF2B5EF4-FFF2-40B4-BE49-F238E27FC236}">
                <a16:creationId xmlns:a16="http://schemas.microsoft.com/office/drawing/2014/main" id="{781DEC5D-E996-A587-7923-F45C71C4D040}"/>
              </a:ext>
            </a:extLst>
          </p:cNvPr>
          <p:cNvSpPr txBox="1"/>
          <p:nvPr/>
        </p:nvSpPr>
        <p:spPr>
          <a:xfrm>
            <a:off x="975706" y="1487322"/>
            <a:ext cx="10240587" cy="4181957"/>
          </a:xfrm>
          <a:prstGeom prst="rect">
            <a:avLst/>
          </a:prstGeom>
          <a:noFill/>
        </p:spPr>
        <p:txBody>
          <a:bodyPr wrap="square">
            <a:spAutoFit/>
          </a:bodyPr>
          <a:lstStyle/>
          <a:p>
            <a:pPr marL="342900" indent="-342900">
              <a:lnSpc>
                <a:spcPct val="150000"/>
              </a:lnSpc>
              <a:buFont typeface="Wingdings" panose="05000000000000000000" pitchFamily="2" charset="2"/>
              <a:buChar char="Ø"/>
            </a:pPr>
            <a:r>
              <a:rPr lang="zh-CN" altLang="en-US" sz="2000" dirty="0">
                <a:solidFill>
                  <a:schemeClr val="tx1">
                    <a:lumMod val="65000"/>
                    <a:lumOff val="35000"/>
                  </a:schemeClr>
                </a:solidFill>
                <a:latin typeface="微软雅黑" pitchFamily="34" charset="-122"/>
                <a:ea typeface="微软雅黑" pitchFamily="34" charset="-122"/>
              </a:rPr>
              <a:t>函数是一种封装了特定功能或相关功能的代码块，该代码块具有自己的名称，可以在程序中被多次调用。在程序设计中，函数可以看作是可重复使用的命名代码片段，可以通过“函数名</a:t>
            </a:r>
            <a:r>
              <a:rPr lang="en-US" altLang="zh-CN" sz="2000" dirty="0">
                <a:solidFill>
                  <a:schemeClr val="tx1">
                    <a:lumMod val="65000"/>
                    <a:lumOff val="35000"/>
                  </a:schemeClr>
                </a:solidFill>
                <a:latin typeface="微软雅黑" pitchFamily="34" charset="-122"/>
                <a:ea typeface="微软雅黑" pitchFamily="34" charset="-122"/>
              </a:rPr>
              <a:t>()”</a:t>
            </a:r>
            <a:r>
              <a:rPr lang="zh-CN" altLang="en-US" sz="2000" dirty="0">
                <a:solidFill>
                  <a:schemeClr val="tx1">
                    <a:lumMod val="65000"/>
                    <a:lumOff val="35000"/>
                  </a:schemeClr>
                </a:solidFill>
                <a:latin typeface="微软雅黑" pitchFamily="34" charset="-122"/>
                <a:ea typeface="微软雅黑" pitchFamily="34" charset="-122"/>
              </a:rPr>
              <a:t>的形式在需要的地方调用。例如，前面经常使用的 </a:t>
            </a:r>
            <a:r>
              <a:rPr lang="en-US" altLang="zh-CN" sz="2000" dirty="0">
                <a:solidFill>
                  <a:schemeClr val="tx1">
                    <a:lumMod val="65000"/>
                    <a:lumOff val="35000"/>
                  </a:schemeClr>
                </a:solidFill>
                <a:latin typeface="微软雅黑" pitchFamily="34" charset="-122"/>
                <a:ea typeface="微软雅黑" pitchFamily="34" charset="-122"/>
              </a:rPr>
              <a:t>print() </a:t>
            </a:r>
            <a:r>
              <a:rPr lang="zh-CN" altLang="en-US" sz="2000" dirty="0">
                <a:solidFill>
                  <a:schemeClr val="tx1">
                    <a:lumMod val="65000"/>
                    <a:lumOff val="35000"/>
                  </a:schemeClr>
                </a:solidFill>
                <a:latin typeface="微软雅黑" pitchFamily="34" charset="-122"/>
                <a:ea typeface="微软雅黑" pitchFamily="34" charset="-122"/>
              </a:rPr>
              <a:t>和 </a:t>
            </a:r>
            <a:r>
              <a:rPr lang="en-US" altLang="zh-CN" sz="2000" dirty="0">
                <a:solidFill>
                  <a:schemeClr val="tx1">
                    <a:lumMod val="65000"/>
                    <a:lumOff val="35000"/>
                  </a:schemeClr>
                </a:solidFill>
                <a:latin typeface="微软雅黑" pitchFamily="34" charset="-122"/>
                <a:ea typeface="微软雅黑" pitchFamily="34" charset="-122"/>
              </a:rPr>
              <a:t>input() </a:t>
            </a:r>
            <a:r>
              <a:rPr lang="zh-CN" altLang="en-US" sz="2000" dirty="0">
                <a:solidFill>
                  <a:schemeClr val="tx1">
                    <a:lumMod val="65000"/>
                    <a:lumOff val="35000"/>
                  </a:schemeClr>
                </a:solidFill>
                <a:latin typeface="微软雅黑" pitchFamily="34" charset="-122"/>
                <a:ea typeface="微软雅黑" pitchFamily="34" charset="-122"/>
              </a:rPr>
              <a:t>就是两个函数的例子。这些函数是系统预定义的，可以直接调用两个函数来实现打印输出和接收输入的功能。</a:t>
            </a:r>
          </a:p>
          <a:p>
            <a:pPr marL="342900" indent="-342900">
              <a:lnSpc>
                <a:spcPct val="150000"/>
              </a:lnSpc>
              <a:buFont typeface="Wingdings" panose="05000000000000000000" pitchFamily="2" charset="2"/>
              <a:buChar char="Ø"/>
            </a:pPr>
            <a:r>
              <a:rPr lang="zh-CN" altLang="en-US" sz="2000" dirty="0">
                <a:solidFill>
                  <a:schemeClr val="tx1">
                    <a:lumMod val="65000"/>
                    <a:lumOff val="35000"/>
                  </a:schemeClr>
                </a:solidFill>
                <a:latin typeface="微软雅黑" pitchFamily="34" charset="-122"/>
                <a:ea typeface="微软雅黑" pitchFamily="34" charset="-122"/>
              </a:rPr>
              <a:t>函数式编程具有很多优点，如将程序模块化，有效减少冗余代码，使程序结构更加清晰；提升开发人员的编码效率；便于后期的维护与扩展等。本章将详细介绍函数的基本概念、定义和调用方法、参数传递方式、返回值处理、变量作用域等关键知识点。掌握函数的运用不仅能够使程序结构更加清晰，还能显著提高开发效率。</a:t>
            </a:r>
          </a:p>
        </p:txBody>
      </p:sp>
    </p:spTree>
    <p:extLst>
      <p:ext uri="{BB962C8B-B14F-4D97-AF65-F5344CB8AC3E}">
        <p14:creationId xmlns:p14="http://schemas.microsoft.com/office/powerpoint/2010/main" val="2577073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E69A4D-3183-4268-892F-4FB611F1F07F}"/>
              </a:ext>
            </a:extLst>
          </p:cNvPr>
          <p:cNvSpPr txBox="1"/>
          <p:nvPr/>
        </p:nvSpPr>
        <p:spPr>
          <a:xfrm>
            <a:off x="1851420" y="260937"/>
            <a:ext cx="5379334" cy="646331"/>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en-US" altLang="zh-CN" sz="3600" dirty="0">
                <a:solidFill>
                  <a:srgbClr val="1353A2"/>
                </a:solidFill>
                <a:latin typeface="微软雅黑" pitchFamily="34" charset="-122"/>
                <a:ea typeface="微软雅黑" pitchFamily="34" charset="-122"/>
              </a:rPr>
              <a:t>5.1.1 </a:t>
            </a:r>
            <a:r>
              <a:rPr kumimoji="0" lang="zh-CN" altLang="en-US" sz="3600" dirty="0">
                <a:solidFill>
                  <a:srgbClr val="1353A2"/>
                </a:solidFill>
                <a:latin typeface="微软雅黑" pitchFamily="34" charset="-122"/>
                <a:ea typeface="微软雅黑" pitchFamily="34" charset="-122"/>
              </a:rPr>
              <a:t>函数的定义</a:t>
            </a:r>
          </a:p>
        </p:txBody>
      </p:sp>
      <p:sp>
        <p:nvSpPr>
          <p:cNvPr id="16388" name="矩形 2">
            <a:extLst>
              <a:ext uri="{FF2B5EF4-FFF2-40B4-BE49-F238E27FC236}">
                <a16:creationId xmlns:a16="http://schemas.microsoft.com/office/drawing/2014/main" id="{48CF9BE8-45B8-42AB-8CBC-905E20DFBD37}"/>
              </a:ext>
            </a:extLst>
          </p:cNvPr>
          <p:cNvSpPr>
            <a:spLocks noChangeArrowheads="1"/>
          </p:cNvSpPr>
          <p:nvPr/>
        </p:nvSpPr>
        <p:spPr bwMode="auto">
          <a:xfrm>
            <a:off x="584200" y="1460106"/>
            <a:ext cx="10871200"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kumimoji="1">
                <a:solidFill>
                  <a:schemeClr val="tx1"/>
                </a:solidFill>
                <a:latin typeface="等线" panose="02010600030101010101" pitchFamily="2" charset="-122"/>
                <a:ea typeface="等线" panose="02010600030101010101" pitchFamily="2" charset="-122"/>
              </a:defRPr>
            </a:lvl9pPr>
          </a:lstStyle>
          <a:p>
            <a:pPr algn="just">
              <a:lnSpc>
                <a:spcPct val="150000"/>
              </a:lnSpc>
              <a:spcBef>
                <a:spcPct val="0"/>
              </a:spcBef>
              <a:buFontTx/>
              <a:buNone/>
            </a:pPr>
            <a:r>
              <a:rPr lang="en-US" altLang="zh-CN" sz="2000" dirty="0">
                <a:solidFill>
                  <a:srgbClr val="0C388F"/>
                </a:solidFill>
                <a:latin typeface="微软雅黑" pitchFamily="34" charset="-122"/>
                <a:ea typeface="微软雅黑" pitchFamily="34" charset="-122"/>
              </a:rPr>
              <a:t>Python</a:t>
            </a:r>
            <a:r>
              <a:rPr lang="zh-CN" altLang="en-US" sz="2000" dirty="0">
                <a:solidFill>
                  <a:srgbClr val="0C388F"/>
                </a:solidFill>
                <a:latin typeface="微软雅黑" pitchFamily="34" charset="-122"/>
                <a:ea typeface="微软雅黑" pitchFamily="34" charset="-122"/>
              </a:rPr>
              <a:t>中，函数是一段组织好的、可重复使用的代码块，用于执行某个特定的任务。通过</a:t>
            </a:r>
            <a:r>
              <a:rPr lang="en-US" altLang="zh-CN" sz="2000" dirty="0">
                <a:solidFill>
                  <a:srgbClr val="0C388F"/>
                </a:solidFill>
                <a:latin typeface="微软雅黑" pitchFamily="34" charset="-122"/>
                <a:ea typeface="微软雅黑" pitchFamily="34" charset="-122"/>
              </a:rPr>
              <a:t>def</a:t>
            </a:r>
            <a:r>
              <a:rPr lang="zh-CN" altLang="en-US" sz="2000" dirty="0">
                <a:solidFill>
                  <a:srgbClr val="0C388F"/>
                </a:solidFill>
                <a:latin typeface="微软雅黑" pitchFamily="34" charset="-122"/>
                <a:ea typeface="微软雅黑" pitchFamily="34" charset="-122"/>
              </a:rPr>
              <a:t>关键字进行定义函数，并指定一个函数名、参数列表和函数体，使用冒号 </a:t>
            </a:r>
            <a:r>
              <a:rPr lang="en-US" altLang="zh-CN" sz="2000" dirty="0">
                <a:solidFill>
                  <a:srgbClr val="0C388F"/>
                </a:solidFill>
                <a:latin typeface="微软雅黑" pitchFamily="34" charset="-122"/>
                <a:ea typeface="微软雅黑" pitchFamily="34" charset="-122"/>
              </a:rPr>
              <a:t>: </a:t>
            </a:r>
            <a:r>
              <a:rPr lang="zh-CN" altLang="en-US" sz="2000" dirty="0">
                <a:solidFill>
                  <a:srgbClr val="0C388F"/>
                </a:solidFill>
                <a:latin typeface="微软雅黑" pitchFamily="34" charset="-122"/>
                <a:ea typeface="微软雅黑" pitchFamily="34" charset="-122"/>
              </a:rPr>
              <a:t>表示函数头，函数体则是缩进的代码块，其语法格式如下：</a:t>
            </a:r>
            <a:endParaRPr lang="en-US" altLang="zh-CN" sz="2000" dirty="0">
              <a:solidFill>
                <a:srgbClr val="0C388F"/>
              </a:solidFill>
              <a:latin typeface="微软雅黑" pitchFamily="34" charset="-122"/>
              <a:ea typeface="微软雅黑" pitchFamily="34" charset="-122"/>
            </a:endParaRPr>
          </a:p>
        </p:txBody>
      </p:sp>
      <p:sp>
        <p:nvSpPr>
          <p:cNvPr id="7" name="矩形 6">
            <a:extLst>
              <a:ext uri="{FF2B5EF4-FFF2-40B4-BE49-F238E27FC236}">
                <a16:creationId xmlns:a16="http://schemas.microsoft.com/office/drawing/2014/main" id="{8719F521-C5B6-4394-A545-8211D08EFC65}"/>
              </a:ext>
            </a:extLst>
          </p:cNvPr>
          <p:cNvSpPr/>
          <p:nvPr/>
        </p:nvSpPr>
        <p:spPr>
          <a:xfrm>
            <a:off x="3283192" y="3143792"/>
            <a:ext cx="5625615" cy="234628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def </a:t>
            </a:r>
            <a:r>
              <a:rPr lang="zh-CN" altLang="en-US" sz="2000" dirty="0">
                <a:solidFill>
                  <a:schemeClr val="tx1">
                    <a:lumMod val="65000"/>
                    <a:lumOff val="35000"/>
                  </a:schemeClr>
                </a:solidFill>
                <a:latin typeface="微软雅黑" pitchFamily="34" charset="-122"/>
                <a:ea typeface="微软雅黑" pitchFamily="34" charset="-122"/>
              </a:rPr>
              <a:t>函数名</a:t>
            </a:r>
            <a:r>
              <a:rPr lang="en-US" altLang="zh-CN" sz="2000" dirty="0">
                <a:solidFill>
                  <a:schemeClr val="tx1">
                    <a:lumMod val="65000"/>
                    <a:lumOff val="35000"/>
                  </a:schemeClr>
                </a:solidFill>
                <a:latin typeface="微软雅黑" pitchFamily="34" charset="-122"/>
                <a:ea typeface="微软雅黑" pitchFamily="34" charset="-122"/>
              </a:rPr>
              <a:t>(</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1, </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2, ..., </a:t>
            </a:r>
            <a:r>
              <a:rPr lang="zh-CN" altLang="en-US" sz="2000" dirty="0">
                <a:solidFill>
                  <a:schemeClr val="tx1">
                    <a:lumMod val="65000"/>
                    <a:lumOff val="35000"/>
                  </a:schemeClr>
                </a:solidFill>
                <a:latin typeface="微软雅黑" pitchFamily="34" charset="-122"/>
                <a:ea typeface="微软雅黑" pitchFamily="34" charset="-122"/>
              </a:rPr>
              <a:t>参数</a:t>
            </a:r>
            <a:r>
              <a:rPr lang="en-US" altLang="zh-CN" sz="2000" dirty="0">
                <a:solidFill>
                  <a:schemeClr val="tx1">
                    <a:lumMod val="65000"/>
                    <a:lumOff val="35000"/>
                  </a:schemeClr>
                </a:solidFill>
                <a:latin typeface="微软雅黑" pitchFamily="34" charset="-122"/>
                <a:ea typeface="微软雅黑" pitchFamily="34" charset="-122"/>
              </a:rPr>
              <a:t>N):  </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函数文档字符串（可选）</a:t>
            </a:r>
            <a:r>
              <a:rPr lang="en-US" altLang="zh-CN" sz="2000" dirty="0">
                <a:solidFill>
                  <a:schemeClr val="tx1">
                    <a:lumMod val="65000"/>
                    <a:lumOff val="35000"/>
                  </a:schemeClr>
                </a:solidFill>
                <a:latin typeface="微软雅黑" pitchFamily="34" charset="-122"/>
                <a:ea typeface="微软雅黑" pitchFamily="34" charset="-122"/>
              </a:rPr>
              <a:t>"""  </a:t>
            </a:r>
          </a:p>
          <a:p>
            <a:pPr>
              <a:lnSpc>
                <a:spcPct val="150000"/>
              </a:lnSpc>
            </a:pP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函数体  </a:t>
            </a:r>
          </a:p>
          <a:p>
            <a:pPr>
              <a:lnSpc>
                <a:spcPct val="150000"/>
              </a:lnSpc>
            </a:pP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a:solidFill>
                  <a:schemeClr val="tx1">
                    <a:lumMod val="65000"/>
                    <a:lumOff val="35000"/>
                  </a:schemeClr>
                </a:solidFill>
                <a:latin typeface="微软雅黑" pitchFamily="34" charset="-122"/>
                <a:ea typeface="微软雅黑" pitchFamily="34" charset="-122"/>
              </a:rPr>
              <a:t># </a:t>
            </a:r>
            <a:r>
              <a:rPr lang="zh-CN" altLang="en-US" sz="2000" dirty="0">
                <a:solidFill>
                  <a:schemeClr val="tx1">
                    <a:lumMod val="65000"/>
                    <a:lumOff val="35000"/>
                  </a:schemeClr>
                </a:solidFill>
                <a:latin typeface="微软雅黑" pitchFamily="34" charset="-122"/>
                <a:ea typeface="微软雅黑" pitchFamily="34" charset="-122"/>
              </a:rPr>
              <a:t>你可以通过</a:t>
            </a:r>
            <a:r>
              <a:rPr lang="en-US" altLang="zh-CN" sz="2000" dirty="0">
                <a:solidFill>
                  <a:schemeClr val="tx1">
                    <a:lumMod val="65000"/>
                    <a:lumOff val="35000"/>
                  </a:schemeClr>
                </a:solidFill>
                <a:latin typeface="微软雅黑" pitchFamily="34" charset="-122"/>
                <a:ea typeface="微软雅黑" pitchFamily="34" charset="-122"/>
              </a:rPr>
              <a:t>return</a:t>
            </a:r>
            <a:r>
              <a:rPr lang="zh-CN" altLang="en-US" sz="2000" dirty="0">
                <a:solidFill>
                  <a:schemeClr val="tx1">
                    <a:lumMod val="65000"/>
                    <a:lumOff val="35000"/>
                  </a:schemeClr>
                </a:solidFill>
                <a:latin typeface="微软雅黑" pitchFamily="34" charset="-122"/>
                <a:ea typeface="微软雅黑" pitchFamily="34" charset="-122"/>
              </a:rPr>
              <a:t>语句返回一个值（可选）  </a:t>
            </a:r>
          </a:p>
          <a:p>
            <a:pPr>
              <a:lnSpc>
                <a:spcPct val="150000"/>
              </a:lnSpc>
            </a:pPr>
            <a:r>
              <a:rPr lang="zh-CN" altLang="en-US" sz="2000" dirty="0">
                <a:solidFill>
                  <a:schemeClr val="tx1">
                    <a:lumMod val="65000"/>
                    <a:lumOff val="35000"/>
                  </a:schemeClr>
                </a:solidFill>
                <a:latin typeface="微软雅黑" pitchFamily="34" charset="-122"/>
                <a:ea typeface="微软雅黑" pitchFamily="34" charset="-122"/>
              </a:rPr>
              <a:t>    </a:t>
            </a:r>
            <a:r>
              <a:rPr lang="en-US" altLang="zh-CN" sz="2000" dirty="0">
                <a:solidFill>
                  <a:schemeClr val="tx1">
                    <a:lumMod val="65000"/>
                    <a:lumOff val="35000"/>
                  </a:schemeClr>
                </a:solidFill>
                <a:latin typeface="微软雅黑" pitchFamily="34" charset="-122"/>
                <a:ea typeface="微软雅黑" pitchFamily="34" charset="-122"/>
              </a:rPr>
              <a:t>return </a:t>
            </a:r>
            <a:r>
              <a:rPr lang="zh-CN" altLang="en-US" sz="2000" dirty="0">
                <a:solidFill>
                  <a:schemeClr val="tx1">
                    <a:lumMod val="65000"/>
                    <a:lumOff val="35000"/>
                  </a:schemeClr>
                </a:solidFill>
                <a:latin typeface="微软雅黑" pitchFamily="34" charset="-122"/>
                <a:ea typeface="微软雅黑" pitchFamily="34" charset="-122"/>
              </a:rPr>
              <a:t>返回值</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Integral" id="{3577F8C9-A904-41D8-97D2-FD898F53F20E}" vid="{682D6EBE-8D36-4FF2-9DB3-F3D8D7B6715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4662</TotalTime>
  <Words>3773</Words>
  <Application>Microsoft Office PowerPoint</Application>
  <PresentationFormat>宽屏</PresentationFormat>
  <Paragraphs>231</Paragraphs>
  <Slides>47</Slides>
  <Notes>3</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47</vt:i4>
      </vt:variant>
    </vt:vector>
  </HeadingPairs>
  <TitlesOfParts>
    <vt:vector size="61" baseType="lpstr">
      <vt:lpstr>等线</vt:lpstr>
      <vt:lpstr>华文新魏</vt:lpstr>
      <vt:lpstr>宋体</vt:lpstr>
      <vt:lpstr>微软雅黑</vt:lpstr>
      <vt:lpstr>Arial</vt:lpstr>
      <vt:lpstr>Calibri</vt:lpstr>
      <vt:lpstr>Consolas</vt:lpstr>
      <vt:lpstr>Impact</vt:lpstr>
      <vt:lpstr>Times New Roman</vt:lpstr>
      <vt:lpstr>Tw Cen MT</vt:lpstr>
      <vt:lpstr>Verdana</vt:lpstr>
      <vt:lpstr>Wingdings</vt:lpstr>
      <vt:lpstr>Wingdings 3</vt:lpstr>
      <vt:lpstr>积分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JING</dc:creator>
  <cp:lastModifiedBy>guojing</cp:lastModifiedBy>
  <cp:revision>194</cp:revision>
  <dcterms:created xsi:type="dcterms:W3CDTF">2021-09-14T07:41:00Z</dcterms:created>
  <dcterms:modified xsi:type="dcterms:W3CDTF">2024-08-20T07:17:00Z</dcterms:modified>
</cp:coreProperties>
</file>